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8288000" cy="10287000"/>
  <p:notesSz cx="6858000" cy="9144000"/>
  <p:embeddedFontLst>
    <p:embeddedFont>
      <p:font typeface="Arimo" panose="020B0604020202020204" charset="0"/>
      <p:regular r:id="rId65"/>
    </p:embeddedFont>
    <p:embeddedFont>
      <p:font typeface="Arimo Bold" panose="020B0604020202020204" charset="0"/>
      <p:regular r:id="rId66"/>
    </p:embeddedFont>
    <p:embeddedFont>
      <p:font typeface="Chonburi" panose="00000500000000000000" pitchFamily="2" charset="-34"/>
      <p:regular r:id="rId67"/>
    </p:embeddedFont>
    <p:embeddedFont>
      <p:font typeface="Noto Sans Thai" panose="020B0604020202020204"/>
      <p:regular r:id="rId68"/>
    </p:embeddedFont>
    <p:embeddedFont>
      <p:font typeface="Noto Sans Thai Bold" panose="020B0604020202020204"/>
      <p:regular r:id="rId69"/>
    </p:embeddedFont>
    <p:embeddedFont>
      <p:font typeface="Pridi" panose="00000500000000000000" pitchFamily="2" charset="-34"/>
      <p:regular r:id="rId70"/>
    </p:embeddedFont>
    <p:embeddedFont>
      <p:font typeface="Pridi Bold" panose="00000800000000000000" charset="-34"/>
      <p:regular r:id="rId71"/>
    </p:embeddedFont>
    <p:embeddedFont>
      <p:font typeface="TH Fah kwang" panose="02000506000000020004" pitchFamily="2" charset="-34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7.svg"/><Relationship Id="rId7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7.svg"/><Relationship Id="rId7" Type="http://schemas.openxmlformats.org/officeDocument/2006/relationships/image" Target="../media/image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6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7.svg"/><Relationship Id="rId7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7.svg"/><Relationship Id="rId7" Type="http://schemas.openxmlformats.org/officeDocument/2006/relationships/image" Target="../media/image7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56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7.svg"/><Relationship Id="rId7" Type="http://schemas.openxmlformats.org/officeDocument/2006/relationships/image" Target="../media/image8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56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7.svg"/><Relationship Id="rId7" Type="http://schemas.openxmlformats.org/officeDocument/2006/relationships/image" Target="../media/image8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56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7.svg"/><Relationship Id="rId7" Type="http://schemas.openxmlformats.org/officeDocument/2006/relationships/image" Target="../media/image9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56.png"/><Relationship Id="rId9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7.svg"/><Relationship Id="rId7" Type="http://schemas.openxmlformats.org/officeDocument/2006/relationships/image" Target="../media/image1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56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sv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4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7.svg"/><Relationship Id="rId5" Type="http://schemas.openxmlformats.org/officeDocument/2006/relationships/image" Target="../media/image3.sv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13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hyperlink" Target="https://youtu.be/amfy0VVwbUQ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04159"/>
            <a:ext cx="9431565" cy="10495319"/>
            <a:chOff x="0" y="0"/>
            <a:chExt cx="11929790" cy="1327531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1929790" cy="13275311"/>
            </a:xfrm>
            <a:custGeom>
              <a:avLst/>
              <a:gdLst/>
              <a:ahLst/>
              <a:cxnLst/>
              <a:rect l="l" t="t" r="r" b="b"/>
              <a:pathLst>
                <a:path w="11929790" h="13275311">
                  <a:moveTo>
                    <a:pt x="4759043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929790" y="13275311"/>
                  </a:lnTo>
                  <a:lnTo>
                    <a:pt x="11929790" y="6649720"/>
                  </a:lnTo>
                  <a:cubicBezTo>
                    <a:pt x="11929790" y="2976880"/>
                    <a:pt x="8719662" y="0"/>
                    <a:pt x="4759043" y="0"/>
                  </a:cubicBezTo>
                  <a:close/>
                </a:path>
              </a:pathLst>
            </a:custGeom>
            <a:solidFill>
              <a:srgbClr val="B3DC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2775848" y="276002"/>
            <a:ext cx="3562796" cy="3562796"/>
          </a:xfrm>
          <a:custGeom>
            <a:avLst/>
            <a:gdLst/>
            <a:ahLst/>
            <a:cxnLst/>
            <a:rect l="l" t="t" r="r" b="b"/>
            <a:pathLst>
              <a:path w="3562796" h="3562796">
                <a:moveTo>
                  <a:pt x="0" y="0"/>
                </a:moveTo>
                <a:lnTo>
                  <a:pt x="3562796" y="0"/>
                </a:lnTo>
                <a:lnTo>
                  <a:pt x="3562796" y="3562796"/>
                </a:lnTo>
                <a:lnTo>
                  <a:pt x="0" y="3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02653" y="0"/>
            <a:ext cx="4541832" cy="4576153"/>
          </a:xfrm>
          <a:custGeom>
            <a:avLst/>
            <a:gdLst/>
            <a:ahLst/>
            <a:cxnLst/>
            <a:rect l="l" t="t" r="r" b="b"/>
            <a:pathLst>
              <a:path w="4541832" h="4576153">
                <a:moveTo>
                  <a:pt x="4541832" y="0"/>
                </a:moveTo>
                <a:lnTo>
                  <a:pt x="0" y="0"/>
                </a:lnTo>
                <a:lnTo>
                  <a:pt x="0" y="4576153"/>
                </a:lnTo>
                <a:lnTo>
                  <a:pt x="4541832" y="4576153"/>
                </a:lnTo>
                <a:lnTo>
                  <a:pt x="45418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819696" y="7097275"/>
            <a:ext cx="12753885" cy="5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12D6E"/>
                </a:solidFill>
                <a:latin typeface="Pridi"/>
                <a:ea typeface="Pridi"/>
                <a:cs typeface="Pridi"/>
                <a:sym typeface="Pridi"/>
              </a:rPr>
              <a:t>ระบบ Wellmeadows Hospital</a:t>
            </a:r>
          </a:p>
        </p:txBody>
      </p:sp>
      <p:sp>
        <p:nvSpPr>
          <p:cNvPr id="7" name="Freeform 7"/>
          <p:cNvSpPr/>
          <p:nvPr/>
        </p:nvSpPr>
        <p:spPr>
          <a:xfrm>
            <a:off x="8678651" y="7154425"/>
            <a:ext cx="4161275" cy="4161275"/>
          </a:xfrm>
          <a:custGeom>
            <a:avLst/>
            <a:gdLst/>
            <a:ahLst/>
            <a:cxnLst/>
            <a:rect l="l" t="t" r="r" b="b"/>
            <a:pathLst>
              <a:path w="4161275" h="4161275">
                <a:moveTo>
                  <a:pt x="0" y="0"/>
                </a:moveTo>
                <a:lnTo>
                  <a:pt x="4161275" y="0"/>
                </a:lnTo>
                <a:lnTo>
                  <a:pt x="4161275" y="4161275"/>
                </a:lnTo>
                <a:lnTo>
                  <a:pt x="0" y="4161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76322">
            <a:off x="9317821" y="114189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76226" y="2057400"/>
            <a:ext cx="10483567" cy="8229600"/>
          </a:xfrm>
          <a:custGeom>
            <a:avLst/>
            <a:gdLst/>
            <a:ahLst/>
            <a:cxnLst/>
            <a:rect l="l" t="t" r="r" b="b"/>
            <a:pathLst>
              <a:path w="10483567" h="8229600">
                <a:moveTo>
                  <a:pt x="0" y="0"/>
                </a:moveTo>
                <a:lnTo>
                  <a:pt x="10483567" y="0"/>
                </a:lnTo>
                <a:lnTo>
                  <a:pt x="104835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836634" y="6616646"/>
            <a:ext cx="10787761" cy="5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12D6E"/>
                </a:solidFill>
                <a:latin typeface="Pridi"/>
                <a:ea typeface="Pridi"/>
                <a:cs typeface="Pridi"/>
                <a:sym typeface="Pridi"/>
              </a:rPr>
              <a:t>(Project in database Administration)</a:t>
            </a:r>
          </a:p>
        </p:txBody>
      </p:sp>
      <p:sp>
        <p:nvSpPr>
          <p:cNvPr id="11" name="Freeform 11"/>
          <p:cNvSpPr/>
          <p:nvPr/>
        </p:nvSpPr>
        <p:spPr>
          <a:xfrm>
            <a:off x="8406921" y="6673796"/>
            <a:ext cx="1130032" cy="1130032"/>
          </a:xfrm>
          <a:custGeom>
            <a:avLst/>
            <a:gdLst/>
            <a:ahLst/>
            <a:cxnLst/>
            <a:rect l="l" t="t" r="r" b="b"/>
            <a:pathLst>
              <a:path w="1130032" h="1130032">
                <a:moveTo>
                  <a:pt x="0" y="0"/>
                </a:moveTo>
                <a:lnTo>
                  <a:pt x="1130031" y="0"/>
                </a:lnTo>
                <a:lnTo>
                  <a:pt x="1130031" y="1130032"/>
                </a:lnTo>
                <a:lnTo>
                  <a:pt x="0" y="113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5841" y="3375158"/>
            <a:ext cx="8242810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 b="1" dirty="0" err="1">
                <a:solidFill>
                  <a:srgbClr val="312D6E"/>
                </a:solidFill>
                <a:latin typeface="Noto Sans Thai Bold"/>
                <a:ea typeface="Noto Sans Thai Bold"/>
                <a:cs typeface="Noto Sans Thai Bold"/>
                <a:sym typeface="Noto Sans Thai Bold"/>
              </a:rPr>
              <a:t>โครงงานการบริหาร</a:t>
            </a:r>
            <a:endParaRPr lang="en-US" sz="6600" b="1" dirty="0">
              <a:solidFill>
                <a:srgbClr val="312D6E"/>
              </a:solidFill>
              <a:latin typeface="Noto Sans Thai Bold"/>
              <a:ea typeface="Noto Sans Thai Bold"/>
              <a:cs typeface="Noto Sans Thai Bold"/>
              <a:sym typeface="Noto Sans Thai Bold"/>
            </a:endParaRPr>
          </a:p>
          <a:p>
            <a:pPr algn="ctr">
              <a:lnSpc>
                <a:spcPts val="11200"/>
              </a:lnSpc>
            </a:pPr>
            <a:r>
              <a:rPr lang="en-US" sz="6000" b="1" dirty="0" err="1">
                <a:solidFill>
                  <a:srgbClr val="312D6E"/>
                </a:solidFill>
                <a:latin typeface="Noto Sans Thai Bold"/>
                <a:ea typeface="Noto Sans Thai Bold"/>
                <a:cs typeface="Noto Sans Thai Bold"/>
                <a:sym typeface="Noto Sans Thai Bold"/>
              </a:rPr>
              <a:t>ฐานข้อมูล</a:t>
            </a:r>
            <a:endParaRPr lang="en-US" sz="6000" b="1" dirty="0">
              <a:solidFill>
                <a:srgbClr val="312D6E"/>
              </a:solidFill>
              <a:latin typeface="Noto Sans Thai Bold"/>
              <a:ea typeface="Noto Sans Thai Bold"/>
              <a:cs typeface="Noto Sans Thai Bold"/>
              <a:sym typeface="Noto Sans Thai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1935" y="1279497"/>
            <a:ext cx="10417401" cy="3063543"/>
          </a:xfrm>
          <a:custGeom>
            <a:avLst/>
            <a:gdLst/>
            <a:ahLst/>
            <a:cxnLst/>
            <a:rect l="l" t="t" r="r" b="b"/>
            <a:pathLst>
              <a:path w="10417401" h="3063543">
                <a:moveTo>
                  <a:pt x="0" y="0"/>
                </a:moveTo>
                <a:lnTo>
                  <a:pt x="10417401" y="0"/>
                </a:lnTo>
                <a:lnTo>
                  <a:pt x="10417401" y="3063543"/>
                </a:lnTo>
                <a:lnTo>
                  <a:pt x="0" y="306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20" t="-28870" r="-3247" b="-922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81935" y="5438775"/>
            <a:ext cx="10387996" cy="4514614"/>
          </a:xfrm>
          <a:custGeom>
            <a:avLst/>
            <a:gdLst/>
            <a:ahLst/>
            <a:cxnLst/>
            <a:rect l="l" t="t" r="r" b="b"/>
            <a:pathLst>
              <a:path w="10387996" h="4514614">
                <a:moveTo>
                  <a:pt x="0" y="0"/>
                </a:moveTo>
                <a:lnTo>
                  <a:pt x="10387996" y="0"/>
                </a:lnTo>
                <a:lnTo>
                  <a:pt x="10387996" y="4514614"/>
                </a:lnTo>
                <a:lnTo>
                  <a:pt x="0" y="4514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89180" y="4814265"/>
            <a:ext cx="9766260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Surgical and non-surgical supplies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9180" y="563275"/>
            <a:ext cx="4759219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Outpatient clinic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38588" y="2767864"/>
            <a:ext cx="11047523" cy="3350980"/>
          </a:xfrm>
          <a:custGeom>
            <a:avLst/>
            <a:gdLst/>
            <a:ahLst/>
            <a:cxnLst/>
            <a:rect l="l" t="t" r="r" b="b"/>
            <a:pathLst>
              <a:path w="11047523" h="3350980">
                <a:moveTo>
                  <a:pt x="0" y="0"/>
                </a:moveTo>
                <a:lnTo>
                  <a:pt x="11047523" y="0"/>
                </a:lnTo>
                <a:lnTo>
                  <a:pt x="11047523" y="3350980"/>
                </a:lnTo>
                <a:lnTo>
                  <a:pt x="0" y="3350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81934" y="2045973"/>
            <a:ext cx="720486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Phamaceutical</a:t>
            </a: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 supplies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3479" y="1273966"/>
            <a:ext cx="9671729" cy="5359006"/>
          </a:xfrm>
          <a:custGeom>
            <a:avLst/>
            <a:gdLst/>
            <a:ahLst/>
            <a:cxnLst/>
            <a:rect l="l" t="t" r="r" b="b"/>
            <a:pathLst>
              <a:path w="9671729" h="5359006">
                <a:moveTo>
                  <a:pt x="0" y="0"/>
                </a:moveTo>
                <a:lnTo>
                  <a:pt x="9671729" y="0"/>
                </a:lnTo>
                <a:lnTo>
                  <a:pt x="9671729" y="5359005"/>
                </a:lnTo>
                <a:lnTo>
                  <a:pt x="0" y="5359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83479" y="7474178"/>
            <a:ext cx="9167935" cy="2380020"/>
          </a:xfrm>
          <a:custGeom>
            <a:avLst/>
            <a:gdLst/>
            <a:ahLst/>
            <a:cxnLst/>
            <a:rect l="l" t="t" r="r" b="b"/>
            <a:pathLst>
              <a:path w="9167935" h="2380020">
                <a:moveTo>
                  <a:pt x="0" y="0"/>
                </a:moveTo>
                <a:lnTo>
                  <a:pt x="9167935" y="0"/>
                </a:lnTo>
                <a:lnTo>
                  <a:pt x="9167935" y="2380020"/>
                </a:lnTo>
                <a:lnTo>
                  <a:pt x="0" y="2380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81935" y="597691"/>
            <a:ext cx="583326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Patient appointments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1935" y="6862898"/>
            <a:ext cx="560466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Outpatients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55795" y="1818138"/>
            <a:ext cx="10475924" cy="6735731"/>
          </a:xfrm>
          <a:custGeom>
            <a:avLst/>
            <a:gdLst/>
            <a:ahLst/>
            <a:cxnLst/>
            <a:rect l="l" t="t" r="r" b="b"/>
            <a:pathLst>
              <a:path w="10475924" h="6735731">
                <a:moveTo>
                  <a:pt x="0" y="0"/>
                </a:moveTo>
                <a:lnTo>
                  <a:pt x="10475924" y="0"/>
                </a:lnTo>
                <a:lnTo>
                  <a:pt x="10475924" y="6735731"/>
                </a:lnTo>
                <a:lnTo>
                  <a:pt x="0" y="6735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6856" y="1045027"/>
            <a:ext cx="3005365" cy="504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In-patients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0033" y="1351702"/>
            <a:ext cx="5344167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Patient medication</a:t>
            </a:r>
          </a:p>
        </p:txBody>
      </p:sp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E61421E3-A4A7-CC8F-2B70-499F7661A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17" y="2146889"/>
            <a:ext cx="9304590" cy="66064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1935" y="1282546"/>
            <a:ext cx="11030665" cy="2569207"/>
          </a:xfrm>
          <a:custGeom>
            <a:avLst/>
            <a:gdLst/>
            <a:ahLst/>
            <a:cxnLst/>
            <a:rect l="l" t="t" r="r" b="b"/>
            <a:pathLst>
              <a:path w="11030665" h="2569207">
                <a:moveTo>
                  <a:pt x="0" y="0"/>
                </a:moveTo>
                <a:lnTo>
                  <a:pt x="11030665" y="0"/>
                </a:lnTo>
                <a:lnTo>
                  <a:pt x="11030665" y="2569206"/>
                </a:lnTo>
                <a:lnTo>
                  <a:pt x="0" y="2569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81935" y="5143500"/>
            <a:ext cx="11000137" cy="3418122"/>
          </a:xfrm>
          <a:custGeom>
            <a:avLst/>
            <a:gdLst/>
            <a:ahLst/>
            <a:cxnLst/>
            <a:rect l="l" t="t" r="r" b="b"/>
            <a:pathLst>
              <a:path w="11000137" h="3418122">
                <a:moveTo>
                  <a:pt x="0" y="0"/>
                </a:moveTo>
                <a:lnTo>
                  <a:pt x="11000137" y="0"/>
                </a:lnTo>
                <a:lnTo>
                  <a:pt x="11000137" y="3418122"/>
                </a:lnTo>
                <a:lnTo>
                  <a:pt x="0" y="3418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55612" y="510271"/>
            <a:ext cx="3854587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Has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5620" y="4453000"/>
            <a:ext cx="3065824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Order </a:t>
            </a:r>
            <a:r>
              <a:rPr lang="en-US" sz="3200" dirty="0" err="1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phar</a:t>
            </a:r>
            <a:endParaRPr lang="en-US" sz="3200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8691" y="1229970"/>
            <a:ext cx="11054245" cy="2977317"/>
          </a:xfrm>
          <a:custGeom>
            <a:avLst/>
            <a:gdLst/>
            <a:ahLst/>
            <a:cxnLst/>
            <a:rect l="l" t="t" r="r" b="b"/>
            <a:pathLst>
              <a:path w="11054245" h="2977317">
                <a:moveTo>
                  <a:pt x="0" y="0"/>
                </a:moveTo>
                <a:lnTo>
                  <a:pt x="11054245" y="0"/>
                </a:lnTo>
                <a:lnTo>
                  <a:pt x="11054245" y="2977317"/>
                </a:lnTo>
                <a:lnTo>
                  <a:pt x="0" y="2977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98691" y="4207287"/>
            <a:ext cx="11071001" cy="4297796"/>
          </a:xfrm>
          <a:custGeom>
            <a:avLst/>
            <a:gdLst/>
            <a:ahLst/>
            <a:cxnLst/>
            <a:rect l="l" t="t" r="r" b="b"/>
            <a:pathLst>
              <a:path w="11071001" h="4297796">
                <a:moveTo>
                  <a:pt x="0" y="0"/>
                </a:moveTo>
                <a:lnTo>
                  <a:pt x="11071000" y="0"/>
                </a:lnTo>
                <a:lnTo>
                  <a:pt x="11071000" y="4297796"/>
                </a:lnTo>
                <a:lnTo>
                  <a:pt x="0" y="429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81934" y="510271"/>
            <a:ext cx="415686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Order sur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2549" y="2540633"/>
            <a:ext cx="9216023" cy="5083441"/>
          </a:xfrm>
          <a:custGeom>
            <a:avLst/>
            <a:gdLst/>
            <a:ahLst/>
            <a:cxnLst/>
            <a:rect l="l" t="t" r="r" b="b"/>
            <a:pathLst>
              <a:path w="9216023" h="5083441">
                <a:moveTo>
                  <a:pt x="0" y="0"/>
                </a:moveTo>
                <a:lnTo>
                  <a:pt x="9216022" y="0"/>
                </a:lnTo>
                <a:lnTo>
                  <a:pt x="9216022" y="5083441"/>
                </a:lnTo>
                <a:lnTo>
                  <a:pt x="0" y="5083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33303" y="1854030"/>
            <a:ext cx="3585348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Order PPE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23552" y="2895371"/>
            <a:ext cx="10699722" cy="4705817"/>
          </a:xfrm>
          <a:custGeom>
            <a:avLst/>
            <a:gdLst/>
            <a:ahLst/>
            <a:cxnLst/>
            <a:rect l="l" t="t" r="r" b="b"/>
            <a:pathLst>
              <a:path w="10699722" h="4705817">
                <a:moveTo>
                  <a:pt x="0" y="0"/>
                </a:moveTo>
                <a:lnTo>
                  <a:pt x="10699722" y="0"/>
                </a:lnTo>
                <a:lnTo>
                  <a:pt x="10699722" y="4705817"/>
                </a:lnTo>
                <a:lnTo>
                  <a:pt x="0" y="4705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72684" y="2100184"/>
            <a:ext cx="489951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Ward requisitions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4027" y="1306650"/>
            <a:ext cx="8448866" cy="2969476"/>
          </a:xfrm>
          <a:custGeom>
            <a:avLst/>
            <a:gdLst/>
            <a:ahLst/>
            <a:cxnLst/>
            <a:rect l="l" t="t" r="r" b="b"/>
            <a:pathLst>
              <a:path w="8448866" h="2969476">
                <a:moveTo>
                  <a:pt x="0" y="0"/>
                </a:moveTo>
                <a:lnTo>
                  <a:pt x="8448867" y="0"/>
                </a:lnTo>
                <a:lnTo>
                  <a:pt x="8448867" y="2969476"/>
                </a:lnTo>
                <a:lnTo>
                  <a:pt x="0" y="2969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74027" y="4112400"/>
            <a:ext cx="8448866" cy="1211975"/>
          </a:xfrm>
          <a:custGeom>
            <a:avLst/>
            <a:gdLst/>
            <a:ahLst/>
            <a:cxnLst/>
            <a:rect l="l" t="t" r="r" b="b"/>
            <a:pathLst>
              <a:path w="8448866" h="1211975">
                <a:moveTo>
                  <a:pt x="0" y="0"/>
                </a:moveTo>
                <a:lnTo>
                  <a:pt x="8448867" y="0"/>
                </a:lnTo>
                <a:lnTo>
                  <a:pt x="8448867" y="1211975"/>
                </a:lnTo>
                <a:lnTo>
                  <a:pt x="0" y="1211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74027" y="6570555"/>
            <a:ext cx="8448866" cy="2687745"/>
          </a:xfrm>
          <a:custGeom>
            <a:avLst/>
            <a:gdLst/>
            <a:ahLst/>
            <a:cxnLst/>
            <a:rect l="l" t="t" r="r" b="b"/>
            <a:pathLst>
              <a:path w="8448866" h="2687745">
                <a:moveTo>
                  <a:pt x="0" y="0"/>
                </a:moveTo>
                <a:lnTo>
                  <a:pt x="8448867" y="0"/>
                </a:lnTo>
                <a:lnTo>
                  <a:pt x="8448867" y="2687745"/>
                </a:lnTo>
                <a:lnTo>
                  <a:pt x="0" y="26877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74026" y="510271"/>
            <a:ext cx="3502773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PPE supplies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9266" y="5910748"/>
            <a:ext cx="2198391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supplies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906" y="1990864"/>
            <a:ext cx="563083" cy="5630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6772" y="195223"/>
            <a:ext cx="1582435" cy="2077182"/>
          </a:xfrm>
          <a:custGeom>
            <a:avLst/>
            <a:gdLst/>
            <a:ahLst/>
            <a:cxnLst/>
            <a:rect l="l" t="t" r="r" b="b"/>
            <a:pathLst>
              <a:path w="1582435" h="2077182">
                <a:moveTo>
                  <a:pt x="0" y="0"/>
                </a:moveTo>
                <a:lnTo>
                  <a:pt x="1582435" y="0"/>
                </a:lnTo>
                <a:lnTo>
                  <a:pt x="1582435" y="2077182"/>
                </a:lnTo>
                <a:lnTo>
                  <a:pt x="0" y="207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775016" y="-1694531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953" y="1542303"/>
            <a:ext cx="14693840" cy="8256574"/>
            <a:chOff x="0" y="0"/>
            <a:chExt cx="3869983" cy="21745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9983" cy="2174571"/>
            </a:xfrm>
            <a:custGeom>
              <a:avLst/>
              <a:gdLst/>
              <a:ahLst/>
              <a:cxnLst/>
              <a:rect l="l" t="t" r="r" b="b"/>
              <a:pathLst>
                <a:path w="3869983" h="2174571">
                  <a:moveTo>
                    <a:pt x="26871" y="0"/>
                  </a:moveTo>
                  <a:lnTo>
                    <a:pt x="3843112" y="0"/>
                  </a:lnTo>
                  <a:cubicBezTo>
                    <a:pt x="3850238" y="0"/>
                    <a:pt x="3857073" y="2831"/>
                    <a:pt x="3862112" y="7870"/>
                  </a:cubicBezTo>
                  <a:cubicBezTo>
                    <a:pt x="3867152" y="12910"/>
                    <a:pt x="3869983" y="19744"/>
                    <a:pt x="3869983" y="26871"/>
                  </a:cubicBezTo>
                  <a:lnTo>
                    <a:pt x="3869983" y="2147700"/>
                  </a:lnTo>
                  <a:cubicBezTo>
                    <a:pt x="3869983" y="2162541"/>
                    <a:pt x="3857952" y="2174571"/>
                    <a:pt x="3843112" y="2174571"/>
                  </a:cubicBezTo>
                  <a:lnTo>
                    <a:pt x="26871" y="2174571"/>
                  </a:lnTo>
                  <a:cubicBezTo>
                    <a:pt x="12031" y="2174571"/>
                    <a:pt x="0" y="2162541"/>
                    <a:pt x="0" y="2147700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69983" cy="221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69207" y="2033890"/>
            <a:ext cx="14349587" cy="7587344"/>
          </a:xfrm>
          <a:custGeom>
            <a:avLst/>
            <a:gdLst/>
            <a:ahLst/>
            <a:cxnLst/>
            <a:rect l="l" t="t" r="r" b="b"/>
            <a:pathLst>
              <a:path w="14349587" h="7587344">
                <a:moveTo>
                  <a:pt x="0" y="0"/>
                </a:moveTo>
                <a:lnTo>
                  <a:pt x="14349586" y="0"/>
                </a:lnTo>
                <a:lnTo>
                  <a:pt x="14349586" y="7587344"/>
                </a:lnTo>
                <a:lnTo>
                  <a:pt x="0" y="7587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775016" y="6885330"/>
            <a:ext cx="2512984" cy="3401670"/>
          </a:xfrm>
          <a:custGeom>
            <a:avLst/>
            <a:gdLst/>
            <a:ahLst/>
            <a:cxnLst/>
            <a:rect l="l" t="t" r="r" b="b"/>
            <a:pathLst>
              <a:path w="2512984" h="3401670">
                <a:moveTo>
                  <a:pt x="2512984" y="0"/>
                </a:moveTo>
                <a:lnTo>
                  <a:pt x="0" y="0"/>
                </a:lnTo>
                <a:lnTo>
                  <a:pt x="0" y="3401670"/>
                </a:lnTo>
                <a:lnTo>
                  <a:pt x="2512984" y="3401670"/>
                </a:lnTo>
                <a:lnTo>
                  <a:pt x="25129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99845">
            <a:off x="-432576" y="7656208"/>
            <a:ext cx="1990860" cy="2564339"/>
          </a:xfrm>
          <a:custGeom>
            <a:avLst/>
            <a:gdLst/>
            <a:ahLst/>
            <a:cxnLst/>
            <a:rect l="l" t="t" r="r" b="b"/>
            <a:pathLst>
              <a:path w="1990860" h="2564339">
                <a:moveTo>
                  <a:pt x="0" y="0"/>
                </a:moveTo>
                <a:lnTo>
                  <a:pt x="1990860" y="0"/>
                </a:lnTo>
                <a:lnTo>
                  <a:pt x="1990860" y="2564339"/>
                </a:lnTo>
                <a:lnTo>
                  <a:pt x="0" y="256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86944" y="9105270"/>
            <a:ext cx="1824951" cy="1031927"/>
          </a:xfrm>
          <a:custGeom>
            <a:avLst/>
            <a:gdLst/>
            <a:ahLst/>
            <a:cxnLst/>
            <a:rect l="l" t="t" r="r" b="b"/>
            <a:pathLst>
              <a:path w="1824951" h="1031927">
                <a:moveTo>
                  <a:pt x="1824951" y="0"/>
                </a:moveTo>
                <a:lnTo>
                  <a:pt x="0" y="0"/>
                </a:lnTo>
                <a:lnTo>
                  <a:pt x="0" y="1031927"/>
                </a:lnTo>
                <a:lnTo>
                  <a:pt x="1824951" y="1031927"/>
                </a:lnTo>
                <a:lnTo>
                  <a:pt x="18249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18863" y="570581"/>
            <a:ext cx="40502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ER-Diagram</a:t>
            </a:r>
            <a:endParaRPr lang="en-US" sz="4800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541037" y="1776918"/>
            <a:ext cx="1351647" cy="135164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73537" y="2598067"/>
            <a:ext cx="1947074" cy="1947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074158" y="394827"/>
            <a:ext cx="542008" cy="5420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532" y="986894"/>
            <a:ext cx="16510937" cy="8313211"/>
            <a:chOff x="0" y="0"/>
            <a:chExt cx="4348560" cy="2189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8559" cy="2189488"/>
            </a:xfrm>
            <a:custGeom>
              <a:avLst/>
              <a:gdLst/>
              <a:ahLst/>
              <a:cxnLst/>
              <a:rect l="l" t="t" r="r" b="b"/>
              <a:pathLst>
                <a:path w="4348559" h="2189488">
                  <a:moveTo>
                    <a:pt x="23914" y="0"/>
                  </a:moveTo>
                  <a:lnTo>
                    <a:pt x="4324646" y="0"/>
                  </a:lnTo>
                  <a:cubicBezTo>
                    <a:pt x="4337853" y="0"/>
                    <a:pt x="4348559" y="10707"/>
                    <a:pt x="4348559" y="23914"/>
                  </a:cubicBezTo>
                  <a:lnTo>
                    <a:pt x="4348559" y="2165574"/>
                  </a:lnTo>
                  <a:cubicBezTo>
                    <a:pt x="4348559" y="2171916"/>
                    <a:pt x="4346040" y="2177999"/>
                    <a:pt x="4341555" y="2182483"/>
                  </a:cubicBezTo>
                  <a:cubicBezTo>
                    <a:pt x="4337071" y="2186968"/>
                    <a:pt x="4330988" y="2189488"/>
                    <a:pt x="4324646" y="2189488"/>
                  </a:cubicBezTo>
                  <a:lnTo>
                    <a:pt x="23914" y="2189488"/>
                  </a:lnTo>
                  <a:cubicBezTo>
                    <a:pt x="10707" y="2189488"/>
                    <a:pt x="0" y="2178781"/>
                    <a:pt x="0" y="2165574"/>
                  </a:cubicBezTo>
                  <a:lnTo>
                    <a:pt x="0" y="23914"/>
                  </a:lnTo>
                  <a:cubicBezTo>
                    <a:pt x="0" y="10707"/>
                    <a:pt x="10707" y="0"/>
                    <a:pt x="23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8560" cy="222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87452" y="3976769"/>
            <a:ext cx="6014144" cy="6104096"/>
          </a:xfrm>
          <a:custGeom>
            <a:avLst/>
            <a:gdLst/>
            <a:ahLst/>
            <a:cxnLst/>
            <a:rect l="l" t="t" r="r" b="b"/>
            <a:pathLst>
              <a:path w="6014144" h="6104096">
                <a:moveTo>
                  <a:pt x="0" y="0"/>
                </a:moveTo>
                <a:lnTo>
                  <a:pt x="6014144" y="0"/>
                </a:lnTo>
                <a:lnTo>
                  <a:pt x="6014144" y="6104095"/>
                </a:lnTo>
                <a:lnTo>
                  <a:pt x="0" y="610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9" r="-276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7594" y="2689122"/>
            <a:ext cx="10539858" cy="3534019"/>
            <a:chOff x="0" y="0"/>
            <a:chExt cx="18938240" cy="6350000"/>
          </a:xfrm>
        </p:grpSpPr>
        <p:sp>
          <p:nvSpPr>
            <p:cNvPr id="7" name="Freeform 7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312D6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solidFill>
              <a:srgbClr val="B3DCD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EE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id="11" name="Freeform 11"/>
          <p:cNvSpPr/>
          <p:nvPr/>
        </p:nvSpPr>
        <p:spPr>
          <a:xfrm flipH="1">
            <a:off x="1424023" y="5502421"/>
            <a:ext cx="1441440" cy="1441440"/>
          </a:xfrm>
          <a:custGeom>
            <a:avLst/>
            <a:gdLst/>
            <a:ahLst/>
            <a:cxnLst/>
            <a:rect l="l" t="t" r="r" b="b"/>
            <a:pathLst>
              <a:path w="1441440" h="1441440">
                <a:moveTo>
                  <a:pt x="1441440" y="0"/>
                </a:moveTo>
                <a:lnTo>
                  <a:pt x="0" y="0"/>
                </a:lnTo>
                <a:lnTo>
                  <a:pt x="0" y="1441439"/>
                </a:lnTo>
                <a:lnTo>
                  <a:pt x="1441440" y="1441439"/>
                </a:lnTo>
                <a:lnTo>
                  <a:pt x="14414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3070285" y="5153839"/>
            <a:ext cx="6894476" cy="1905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6537655" y="361836"/>
            <a:ext cx="1443290" cy="1443290"/>
          </a:xfrm>
          <a:custGeom>
            <a:avLst/>
            <a:gdLst/>
            <a:ahLst/>
            <a:cxnLst/>
            <a:rect l="l" t="t" r="r" b="b"/>
            <a:pathLst>
              <a:path w="1443290" h="1443290">
                <a:moveTo>
                  <a:pt x="0" y="0"/>
                </a:moveTo>
                <a:lnTo>
                  <a:pt x="1443290" y="0"/>
                </a:lnTo>
                <a:lnTo>
                  <a:pt x="1443290" y="1443290"/>
                </a:lnTo>
                <a:lnTo>
                  <a:pt x="0" y="144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12954" y="1877368"/>
            <a:ext cx="649403" cy="649403"/>
          </a:xfrm>
          <a:custGeom>
            <a:avLst/>
            <a:gdLst/>
            <a:ahLst/>
            <a:cxnLst/>
            <a:rect l="l" t="t" r="r" b="b"/>
            <a:pathLst>
              <a:path w="649403" h="649403">
                <a:moveTo>
                  <a:pt x="0" y="0"/>
                </a:moveTo>
                <a:lnTo>
                  <a:pt x="649403" y="0"/>
                </a:lnTo>
                <a:lnTo>
                  <a:pt x="649403" y="649403"/>
                </a:lnTo>
                <a:lnTo>
                  <a:pt x="0" y="64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56430" y="1480425"/>
            <a:ext cx="324701" cy="324701"/>
          </a:xfrm>
          <a:custGeom>
            <a:avLst/>
            <a:gdLst/>
            <a:ahLst/>
            <a:cxnLst/>
            <a:rect l="l" t="t" r="r" b="b"/>
            <a:pathLst>
              <a:path w="324701" h="324701">
                <a:moveTo>
                  <a:pt x="0" y="0"/>
                </a:moveTo>
                <a:lnTo>
                  <a:pt x="324702" y="0"/>
                </a:lnTo>
                <a:lnTo>
                  <a:pt x="324702" y="324701"/>
                </a:lnTo>
                <a:lnTo>
                  <a:pt x="0" y="32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18594" y="199486"/>
            <a:ext cx="324701" cy="324701"/>
          </a:xfrm>
          <a:custGeom>
            <a:avLst/>
            <a:gdLst/>
            <a:ahLst/>
            <a:cxnLst/>
            <a:rect l="l" t="t" r="r" b="b"/>
            <a:pathLst>
              <a:path w="324701" h="324701">
                <a:moveTo>
                  <a:pt x="0" y="0"/>
                </a:moveTo>
                <a:lnTo>
                  <a:pt x="324702" y="0"/>
                </a:lnTo>
                <a:lnTo>
                  <a:pt x="324702" y="324701"/>
                </a:lnTo>
                <a:lnTo>
                  <a:pt x="0" y="32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786287" y="2042466"/>
            <a:ext cx="1611417" cy="1599698"/>
          </a:xfrm>
          <a:custGeom>
            <a:avLst/>
            <a:gdLst/>
            <a:ahLst/>
            <a:cxnLst/>
            <a:rect l="l" t="t" r="r" b="b"/>
            <a:pathLst>
              <a:path w="1611417" h="1599698">
                <a:moveTo>
                  <a:pt x="0" y="0"/>
                </a:moveTo>
                <a:lnTo>
                  <a:pt x="1611417" y="0"/>
                </a:lnTo>
                <a:lnTo>
                  <a:pt x="1611417" y="1599698"/>
                </a:lnTo>
                <a:lnTo>
                  <a:pt x="0" y="159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98406">
            <a:off x="11187801" y="1999404"/>
            <a:ext cx="1199302" cy="1190580"/>
          </a:xfrm>
          <a:custGeom>
            <a:avLst/>
            <a:gdLst/>
            <a:ahLst/>
            <a:cxnLst/>
            <a:rect l="l" t="t" r="r" b="b"/>
            <a:pathLst>
              <a:path w="1199302" h="1190580">
                <a:moveTo>
                  <a:pt x="0" y="0"/>
                </a:moveTo>
                <a:lnTo>
                  <a:pt x="1199302" y="0"/>
                </a:lnTo>
                <a:lnTo>
                  <a:pt x="1199302" y="1190580"/>
                </a:lnTo>
                <a:lnTo>
                  <a:pt x="0" y="1190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349412">
            <a:off x="-326611" y="7564848"/>
            <a:ext cx="3501268" cy="3514046"/>
          </a:xfrm>
          <a:custGeom>
            <a:avLst/>
            <a:gdLst/>
            <a:ahLst/>
            <a:cxnLst/>
            <a:rect l="l" t="t" r="r" b="b"/>
            <a:pathLst>
              <a:path w="3501268" h="3514046">
                <a:moveTo>
                  <a:pt x="0" y="0"/>
                </a:moveTo>
                <a:lnTo>
                  <a:pt x="3501268" y="0"/>
                </a:lnTo>
                <a:lnTo>
                  <a:pt x="3501268" y="3514047"/>
                </a:lnTo>
                <a:lnTo>
                  <a:pt x="0" y="3514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108409" y="3833894"/>
            <a:ext cx="4818228" cy="130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7"/>
              </a:lnSpc>
              <a:spcBef>
                <a:spcPct val="0"/>
              </a:spcBef>
            </a:pPr>
            <a:r>
              <a:rPr lang="en-US" sz="7655" b="1">
                <a:solidFill>
                  <a:srgbClr val="FFFFFF"/>
                </a:solidFill>
                <a:latin typeface="Pridi Bold"/>
                <a:ea typeface="Pridi Bold"/>
                <a:cs typeface="Pridi Bold"/>
                <a:sym typeface="Pridi Bold"/>
              </a:rPr>
              <a:t>Wireframe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938579" y="988565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3953" r="-23953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938579" y="4970658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4479" r="-14479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6833204" y="4970658"/>
            <a:ext cx="4365010" cy="3563626"/>
            <a:chOff x="0" y="0"/>
            <a:chExt cx="995582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95582" cy="812800"/>
            </a:xfrm>
            <a:custGeom>
              <a:avLst/>
              <a:gdLst/>
              <a:ahLst/>
              <a:cxnLst/>
              <a:rect l="l" t="t" r="r" b="b"/>
              <a:pathLst>
                <a:path w="995582" h="812800">
                  <a:moveTo>
                    <a:pt x="0" y="0"/>
                  </a:moveTo>
                  <a:lnTo>
                    <a:pt x="995582" y="0"/>
                  </a:lnTo>
                  <a:lnTo>
                    <a:pt x="9955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6344" b="-6344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1865881" y="4970658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4744" r="-4744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11865881" y="988565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t="-10749" b="-10749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6833204" y="988565"/>
            <a:ext cx="4365010" cy="3563626"/>
            <a:chOff x="0" y="0"/>
            <a:chExt cx="995582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95582" cy="812800"/>
            </a:xfrm>
            <a:custGeom>
              <a:avLst/>
              <a:gdLst/>
              <a:ahLst/>
              <a:cxnLst/>
              <a:rect l="l" t="t" r="r" b="b"/>
              <a:pathLst>
                <a:path w="995582" h="812800">
                  <a:moveTo>
                    <a:pt x="0" y="0"/>
                  </a:moveTo>
                  <a:lnTo>
                    <a:pt x="995582" y="0"/>
                  </a:lnTo>
                  <a:lnTo>
                    <a:pt x="9955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24218" r="-24218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2112439" y="1247044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4562" b="-4562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6948320" y="1247044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8142" r="-8142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1784200" y="1247044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4562" b="-4562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1784200" y="5304369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6392" r="-6392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6948320" y="530436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t="-4562" b="-4562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2112439" y="530436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20255" r="-20255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911631" y="1243172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4562" b="-4562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6636478" y="1247044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6853" r="-9633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1361325" y="1250916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8723" r="-18723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1361325" y="5143500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1697" r="-11697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6629540" y="5143500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8978" r="-18978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897756" y="5143500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58186" r="-59379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057799" y="4994250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3230" r="-13230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097368" y="4994250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63544" r="-63544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2136937" y="4994250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7573" r="-17573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2136937" y="1144903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55589" r="-53869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7097368" y="118529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64889" r="-62199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057799" y="118529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19872" r="-19872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057799" y="4994250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9339" r="-9339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097368" y="4994250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3990" r="-13990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2136937" y="4994250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8886" r="-8886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2136937" y="1144903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59135" r="-59135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7097368" y="118529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9617" r="-19617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057799" y="118529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58433" r="-58433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057799" y="4994250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4579" b="-4579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097368" y="4994250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9898" r="-9898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2136937" y="4994250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9427" r="-9427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2136937" y="1144903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9278" r="-9278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7097368" y="118529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5227" r="-15227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057799" y="118529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8522" r="-8522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057799" y="4994250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9184" r="-49184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097368" y="4994250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4197" r="-44197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2136937" y="4994250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3266" r="-33266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2136937" y="1144903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65489" r="-65489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7097368" y="118529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8227" r="-8227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057799" y="118529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60566" r="-60566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7680" y="6574398"/>
            <a:ext cx="4390320" cy="2293597"/>
            <a:chOff x="0" y="0"/>
            <a:chExt cx="5853760" cy="3058129"/>
          </a:xfrm>
        </p:grpSpPr>
        <p:sp>
          <p:nvSpPr>
            <p:cNvPr id="3" name="Freeform 3"/>
            <p:cNvSpPr/>
            <p:nvPr/>
          </p:nvSpPr>
          <p:spPr>
            <a:xfrm flipH="1">
              <a:off x="4879108" y="236817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621490" y="1125032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484107" y="301600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942557" flipH="1">
              <a:off x="59669" y="2628807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4"/>
                  </a:lnTo>
                  <a:lnTo>
                    <a:pt x="369653" y="369654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42557" flipH="1">
              <a:off x="124175" y="89771"/>
              <a:ext cx="556141" cy="556141"/>
            </a:xfrm>
            <a:custGeom>
              <a:avLst/>
              <a:gdLst/>
              <a:ahLst/>
              <a:cxnLst/>
              <a:rect l="l" t="t" r="r" b="b"/>
              <a:pathLst>
                <a:path w="556141" h="556141">
                  <a:moveTo>
                    <a:pt x="556141" y="0"/>
                  </a:moveTo>
                  <a:lnTo>
                    <a:pt x="0" y="0"/>
                  </a:lnTo>
                  <a:lnTo>
                    <a:pt x="0" y="556141"/>
                  </a:lnTo>
                  <a:lnTo>
                    <a:pt x="556141" y="556141"/>
                  </a:lnTo>
                  <a:lnTo>
                    <a:pt x="5561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942557" flipH="1">
              <a:off x="2192169" y="2330125"/>
              <a:ext cx="369653" cy="369653"/>
            </a:xfrm>
            <a:custGeom>
              <a:avLst/>
              <a:gdLst/>
              <a:ahLst/>
              <a:cxnLst/>
              <a:rect l="l" t="t" r="r" b="b"/>
              <a:pathLst>
                <a:path w="369653" h="369653">
                  <a:moveTo>
                    <a:pt x="369653" y="0"/>
                  </a:moveTo>
                  <a:lnTo>
                    <a:pt x="0" y="0"/>
                  </a:lnTo>
                  <a:lnTo>
                    <a:pt x="0" y="369653"/>
                  </a:lnTo>
                  <a:lnTo>
                    <a:pt x="369653" y="369653"/>
                  </a:lnTo>
                  <a:lnTo>
                    <a:pt x="3696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7374173">
            <a:off x="15201718" y="-21206"/>
            <a:ext cx="4855274" cy="2536499"/>
            <a:chOff x="0" y="0"/>
            <a:chExt cx="6473699" cy="3381999"/>
          </a:xfrm>
        </p:grpSpPr>
        <p:sp>
          <p:nvSpPr>
            <p:cNvPr id="10" name="Freeform 10"/>
            <p:cNvSpPr/>
            <p:nvPr/>
          </p:nvSpPr>
          <p:spPr>
            <a:xfrm flipH="1">
              <a:off x="5395827" y="2618978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899118" y="1244178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6064898" y="33354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3942557" flipH="1">
              <a:off x="65988" y="290721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3942557" flipH="1">
              <a:off x="137325" y="9927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3942557" flipH="1">
              <a:off x="2424329" y="2576896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31204" y="-173261"/>
            <a:ext cx="4755039" cy="3628164"/>
            <a:chOff x="0" y="0"/>
            <a:chExt cx="6340052" cy="4837552"/>
          </a:xfrm>
        </p:grpSpPr>
        <p:sp>
          <p:nvSpPr>
            <p:cNvPr id="17" name="Freeform 17"/>
            <p:cNvSpPr/>
            <p:nvPr/>
          </p:nvSpPr>
          <p:spPr>
            <a:xfrm rot="9726944" flipH="1">
              <a:off x="52894" y="199538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726944" flipH="1">
              <a:off x="2618230" y="2367439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9726944" flipH="1">
              <a:off x="118000" y="437585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7930497" flipH="1">
              <a:off x="5036674" y="84314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0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0" y="408801"/>
                  </a:lnTo>
                  <a:lnTo>
                    <a:pt x="4088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7930497" flipH="1">
              <a:off x="5598163" y="2608883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8"/>
                  </a:lnTo>
                  <a:lnTo>
                    <a:pt x="615039" y="615038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7930497" flipH="1">
              <a:off x="2893728" y="1122902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674450">
            <a:off x="-384737" y="3868353"/>
            <a:ext cx="7175625" cy="7931504"/>
            <a:chOff x="0" y="0"/>
            <a:chExt cx="9567499" cy="105753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162588"/>
              <a:ext cx="6412750" cy="641275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BD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42605" y="0"/>
              <a:ext cx="3569049" cy="356904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305017" y="5948833"/>
              <a:ext cx="2262483" cy="226248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692214" y="653283"/>
              <a:ext cx="1131241" cy="113124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10573" y="683016"/>
            <a:ext cx="15866854" cy="8575284"/>
            <a:chOff x="0" y="0"/>
            <a:chExt cx="4178925" cy="22585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8925" cy="2258511"/>
            </a:xfrm>
            <a:custGeom>
              <a:avLst/>
              <a:gdLst/>
              <a:ahLst/>
              <a:cxnLst/>
              <a:rect l="l" t="t" r="r" b="b"/>
              <a:pathLst>
                <a:path w="4178925" h="2258511">
                  <a:moveTo>
                    <a:pt x="24884" y="0"/>
                  </a:moveTo>
                  <a:lnTo>
                    <a:pt x="4154040" y="0"/>
                  </a:lnTo>
                  <a:cubicBezTo>
                    <a:pt x="4160640" y="0"/>
                    <a:pt x="4166970" y="2622"/>
                    <a:pt x="4171636" y="7288"/>
                  </a:cubicBezTo>
                  <a:cubicBezTo>
                    <a:pt x="4176303" y="11955"/>
                    <a:pt x="4178925" y="18285"/>
                    <a:pt x="4178925" y="24884"/>
                  </a:cubicBezTo>
                  <a:lnTo>
                    <a:pt x="4178925" y="2233626"/>
                  </a:lnTo>
                  <a:cubicBezTo>
                    <a:pt x="4178925" y="2247370"/>
                    <a:pt x="4167784" y="2258511"/>
                    <a:pt x="4154040" y="2258511"/>
                  </a:cubicBezTo>
                  <a:lnTo>
                    <a:pt x="24884" y="2258511"/>
                  </a:lnTo>
                  <a:cubicBezTo>
                    <a:pt x="11141" y="2258511"/>
                    <a:pt x="0" y="2247370"/>
                    <a:pt x="0" y="2233626"/>
                  </a:cubicBezTo>
                  <a:lnTo>
                    <a:pt x="0" y="24884"/>
                  </a:lnTo>
                  <a:cubicBezTo>
                    <a:pt x="0" y="11141"/>
                    <a:pt x="11141" y="0"/>
                    <a:pt x="24884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178925" cy="229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6092840" y="8411968"/>
            <a:ext cx="2195160" cy="1875032"/>
          </a:xfrm>
          <a:custGeom>
            <a:avLst/>
            <a:gdLst/>
            <a:ahLst/>
            <a:cxnLst/>
            <a:rect l="l" t="t" r="r" b="b"/>
            <a:pathLst>
              <a:path w="2195160" h="1875032">
                <a:moveTo>
                  <a:pt x="0" y="0"/>
                </a:moveTo>
                <a:lnTo>
                  <a:pt x="2195160" y="0"/>
                </a:lnTo>
                <a:lnTo>
                  <a:pt x="2195160" y="1875032"/>
                </a:lnTo>
                <a:lnTo>
                  <a:pt x="0" y="187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057799" y="4994250"/>
            <a:ext cx="4226959" cy="3563626"/>
            <a:chOff x="0" y="0"/>
            <a:chExt cx="964095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59489" r="-59489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7097368" y="4994250"/>
            <a:ext cx="4226959" cy="3563626"/>
            <a:chOff x="0" y="0"/>
            <a:chExt cx="96409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8671" r="-8671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2136937" y="4994250"/>
            <a:ext cx="4226959" cy="3563626"/>
            <a:chOff x="0" y="0"/>
            <a:chExt cx="9640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48604" r="-48604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2136937" y="1144903"/>
            <a:ext cx="4226959" cy="3563626"/>
            <a:chOff x="0" y="0"/>
            <a:chExt cx="964095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8391" r="-8391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7097368" y="1185299"/>
            <a:ext cx="4226959" cy="3563626"/>
            <a:chOff x="0" y="0"/>
            <a:chExt cx="964095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44197" r="-44197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057799" y="1185299"/>
            <a:ext cx="4226959" cy="3563626"/>
            <a:chOff x="0" y="0"/>
            <a:chExt cx="96409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64095" cy="812800"/>
            </a:xfrm>
            <a:custGeom>
              <a:avLst/>
              <a:gdLst/>
              <a:ahLst/>
              <a:cxnLst/>
              <a:rect l="l" t="t" r="r" b="b"/>
              <a:pathLst>
                <a:path w="964095" h="812800">
                  <a:moveTo>
                    <a:pt x="0" y="0"/>
                  </a:moveTo>
                  <a:lnTo>
                    <a:pt x="964095" y="0"/>
                  </a:lnTo>
                  <a:lnTo>
                    <a:pt x="9640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8713" r="-8713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532" y="986894"/>
            <a:ext cx="16510937" cy="8313211"/>
            <a:chOff x="0" y="0"/>
            <a:chExt cx="4348560" cy="2189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8559" cy="2189488"/>
            </a:xfrm>
            <a:custGeom>
              <a:avLst/>
              <a:gdLst/>
              <a:ahLst/>
              <a:cxnLst/>
              <a:rect l="l" t="t" r="r" b="b"/>
              <a:pathLst>
                <a:path w="4348559" h="2189488">
                  <a:moveTo>
                    <a:pt x="23914" y="0"/>
                  </a:moveTo>
                  <a:lnTo>
                    <a:pt x="4324646" y="0"/>
                  </a:lnTo>
                  <a:cubicBezTo>
                    <a:pt x="4337853" y="0"/>
                    <a:pt x="4348559" y="10707"/>
                    <a:pt x="4348559" y="23914"/>
                  </a:cubicBezTo>
                  <a:lnTo>
                    <a:pt x="4348559" y="2165574"/>
                  </a:lnTo>
                  <a:cubicBezTo>
                    <a:pt x="4348559" y="2171916"/>
                    <a:pt x="4346040" y="2177999"/>
                    <a:pt x="4341555" y="2182483"/>
                  </a:cubicBezTo>
                  <a:cubicBezTo>
                    <a:pt x="4337071" y="2186968"/>
                    <a:pt x="4330988" y="2189488"/>
                    <a:pt x="4324646" y="2189488"/>
                  </a:cubicBezTo>
                  <a:lnTo>
                    <a:pt x="23914" y="2189488"/>
                  </a:lnTo>
                  <a:cubicBezTo>
                    <a:pt x="10707" y="2189488"/>
                    <a:pt x="0" y="2178781"/>
                    <a:pt x="0" y="2165574"/>
                  </a:cubicBezTo>
                  <a:lnTo>
                    <a:pt x="0" y="23914"/>
                  </a:lnTo>
                  <a:cubicBezTo>
                    <a:pt x="0" y="10707"/>
                    <a:pt x="10707" y="0"/>
                    <a:pt x="23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8560" cy="222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818848" y="4084005"/>
            <a:ext cx="6469152" cy="5889623"/>
          </a:xfrm>
          <a:custGeom>
            <a:avLst/>
            <a:gdLst/>
            <a:ahLst/>
            <a:cxnLst/>
            <a:rect l="l" t="t" r="r" b="b"/>
            <a:pathLst>
              <a:path w="6469152" h="5889623">
                <a:moveTo>
                  <a:pt x="0" y="0"/>
                </a:moveTo>
                <a:lnTo>
                  <a:pt x="6469152" y="0"/>
                </a:lnTo>
                <a:lnTo>
                  <a:pt x="6469152" y="5889623"/>
                </a:lnTo>
                <a:lnTo>
                  <a:pt x="0" y="588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7594" y="2689122"/>
            <a:ext cx="10539858" cy="3534019"/>
            <a:chOff x="0" y="0"/>
            <a:chExt cx="18938240" cy="6350000"/>
          </a:xfrm>
        </p:grpSpPr>
        <p:sp>
          <p:nvSpPr>
            <p:cNvPr id="7" name="Freeform 7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312D6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solidFill>
              <a:srgbClr val="B3DCD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EE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id="11" name="Freeform 11"/>
          <p:cNvSpPr/>
          <p:nvPr/>
        </p:nvSpPr>
        <p:spPr>
          <a:xfrm flipH="1">
            <a:off x="1424023" y="5502421"/>
            <a:ext cx="1441440" cy="1441440"/>
          </a:xfrm>
          <a:custGeom>
            <a:avLst/>
            <a:gdLst/>
            <a:ahLst/>
            <a:cxnLst/>
            <a:rect l="l" t="t" r="r" b="b"/>
            <a:pathLst>
              <a:path w="1441440" h="1441440">
                <a:moveTo>
                  <a:pt x="1441440" y="0"/>
                </a:moveTo>
                <a:lnTo>
                  <a:pt x="0" y="0"/>
                </a:lnTo>
                <a:lnTo>
                  <a:pt x="0" y="1441439"/>
                </a:lnTo>
                <a:lnTo>
                  <a:pt x="1441440" y="1441439"/>
                </a:lnTo>
                <a:lnTo>
                  <a:pt x="14414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3070285" y="5153839"/>
            <a:ext cx="6894476" cy="1905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5356430" y="199486"/>
            <a:ext cx="2786865" cy="2327285"/>
            <a:chOff x="0" y="0"/>
            <a:chExt cx="3715820" cy="3103047"/>
          </a:xfrm>
        </p:grpSpPr>
        <p:sp>
          <p:nvSpPr>
            <p:cNvPr id="14" name="Freeform 14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0786287" y="2042466"/>
            <a:ext cx="1611417" cy="1599698"/>
          </a:xfrm>
          <a:custGeom>
            <a:avLst/>
            <a:gdLst/>
            <a:ahLst/>
            <a:cxnLst/>
            <a:rect l="l" t="t" r="r" b="b"/>
            <a:pathLst>
              <a:path w="1611417" h="1599698">
                <a:moveTo>
                  <a:pt x="0" y="0"/>
                </a:moveTo>
                <a:lnTo>
                  <a:pt x="1611417" y="0"/>
                </a:lnTo>
                <a:lnTo>
                  <a:pt x="1611417" y="1599698"/>
                </a:lnTo>
                <a:lnTo>
                  <a:pt x="0" y="159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798406">
            <a:off x="11187801" y="1999404"/>
            <a:ext cx="1199302" cy="1190580"/>
          </a:xfrm>
          <a:custGeom>
            <a:avLst/>
            <a:gdLst/>
            <a:ahLst/>
            <a:cxnLst/>
            <a:rect l="l" t="t" r="r" b="b"/>
            <a:pathLst>
              <a:path w="1199302" h="1190580">
                <a:moveTo>
                  <a:pt x="0" y="0"/>
                </a:moveTo>
                <a:lnTo>
                  <a:pt x="1199302" y="0"/>
                </a:lnTo>
                <a:lnTo>
                  <a:pt x="1199302" y="1190580"/>
                </a:lnTo>
                <a:lnTo>
                  <a:pt x="0" y="1190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718348">
            <a:off x="-143724" y="7277052"/>
            <a:ext cx="3994085" cy="3310098"/>
          </a:xfrm>
          <a:custGeom>
            <a:avLst/>
            <a:gdLst/>
            <a:ahLst/>
            <a:cxnLst/>
            <a:rect l="l" t="t" r="r" b="b"/>
            <a:pathLst>
              <a:path w="3994085" h="3310098">
                <a:moveTo>
                  <a:pt x="0" y="0"/>
                </a:moveTo>
                <a:lnTo>
                  <a:pt x="3994085" y="0"/>
                </a:lnTo>
                <a:lnTo>
                  <a:pt x="3994085" y="3310098"/>
                </a:lnTo>
                <a:lnTo>
                  <a:pt x="0" y="3310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150246" y="3833894"/>
            <a:ext cx="4734554" cy="130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7"/>
              </a:lnSpc>
              <a:spcBef>
                <a:spcPct val="0"/>
              </a:spcBef>
            </a:pPr>
            <a:r>
              <a:rPr lang="en-US" sz="7655" b="1">
                <a:solidFill>
                  <a:srgbClr val="FFFFFF"/>
                </a:solidFill>
                <a:latin typeface="Pridi Bold"/>
                <a:ea typeface="Pridi Bold"/>
                <a:cs typeface="Pridi Bold"/>
                <a:sym typeface="Pridi Bold"/>
              </a:rPr>
              <a:t>หน้าจอระบบ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906" y="1990864"/>
            <a:ext cx="563083" cy="5630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6772" y="195223"/>
            <a:ext cx="1582435" cy="2077182"/>
          </a:xfrm>
          <a:custGeom>
            <a:avLst/>
            <a:gdLst/>
            <a:ahLst/>
            <a:cxnLst/>
            <a:rect l="l" t="t" r="r" b="b"/>
            <a:pathLst>
              <a:path w="1582435" h="2077182">
                <a:moveTo>
                  <a:pt x="0" y="0"/>
                </a:moveTo>
                <a:lnTo>
                  <a:pt x="1582435" y="0"/>
                </a:lnTo>
                <a:lnTo>
                  <a:pt x="1582435" y="2077182"/>
                </a:lnTo>
                <a:lnTo>
                  <a:pt x="0" y="207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775016" y="-1694531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953" y="1542303"/>
            <a:ext cx="14693840" cy="8256574"/>
            <a:chOff x="0" y="0"/>
            <a:chExt cx="3869983" cy="21745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9983" cy="2174571"/>
            </a:xfrm>
            <a:custGeom>
              <a:avLst/>
              <a:gdLst/>
              <a:ahLst/>
              <a:cxnLst/>
              <a:rect l="l" t="t" r="r" b="b"/>
              <a:pathLst>
                <a:path w="3869983" h="2174571">
                  <a:moveTo>
                    <a:pt x="26871" y="0"/>
                  </a:moveTo>
                  <a:lnTo>
                    <a:pt x="3843112" y="0"/>
                  </a:lnTo>
                  <a:cubicBezTo>
                    <a:pt x="3850238" y="0"/>
                    <a:pt x="3857073" y="2831"/>
                    <a:pt x="3862112" y="7870"/>
                  </a:cubicBezTo>
                  <a:cubicBezTo>
                    <a:pt x="3867152" y="12910"/>
                    <a:pt x="3869983" y="19744"/>
                    <a:pt x="3869983" y="26871"/>
                  </a:cubicBezTo>
                  <a:lnTo>
                    <a:pt x="3869983" y="2147700"/>
                  </a:lnTo>
                  <a:cubicBezTo>
                    <a:pt x="3869983" y="2162541"/>
                    <a:pt x="3857952" y="2174571"/>
                    <a:pt x="3843112" y="2174571"/>
                  </a:cubicBezTo>
                  <a:lnTo>
                    <a:pt x="26871" y="2174571"/>
                  </a:lnTo>
                  <a:cubicBezTo>
                    <a:pt x="12031" y="2174571"/>
                    <a:pt x="0" y="2162541"/>
                    <a:pt x="0" y="2147700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69983" cy="221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5775016" y="6885330"/>
            <a:ext cx="2512984" cy="3401670"/>
          </a:xfrm>
          <a:custGeom>
            <a:avLst/>
            <a:gdLst/>
            <a:ahLst/>
            <a:cxnLst/>
            <a:rect l="l" t="t" r="r" b="b"/>
            <a:pathLst>
              <a:path w="2512984" h="3401670">
                <a:moveTo>
                  <a:pt x="2512984" y="0"/>
                </a:moveTo>
                <a:lnTo>
                  <a:pt x="0" y="0"/>
                </a:lnTo>
                <a:lnTo>
                  <a:pt x="0" y="3401670"/>
                </a:lnTo>
                <a:lnTo>
                  <a:pt x="2512984" y="3401670"/>
                </a:lnTo>
                <a:lnTo>
                  <a:pt x="251298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99845">
            <a:off x="-432576" y="7656208"/>
            <a:ext cx="1990860" cy="2564339"/>
          </a:xfrm>
          <a:custGeom>
            <a:avLst/>
            <a:gdLst/>
            <a:ahLst/>
            <a:cxnLst/>
            <a:rect l="l" t="t" r="r" b="b"/>
            <a:pathLst>
              <a:path w="1990860" h="2564339">
                <a:moveTo>
                  <a:pt x="0" y="0"/>
                </a:moveTo>
                <a:lnTo>
                  <a:pt x="1990860" y="0"/>
                </a:lnTo>
                <a:lnTo>
                  <a:pt x="1990860" y="2564339"/>
                </a:lnTo>
                <a:lnTo>
                  <a:pt x="0" y="256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386944" y="9105270"/>
            <a:ext cx="1824951" cy="1031927"/>
          </a:xfrm>
          <a:custGeom>
            <a:avLst/>
            <a:gdLst/>
            <a:ahLst/>
            <a:cxnLst/>
            <a:rect l="l" t="t" r="r" b="b"/>
            <a:pathLst>
              <a:path w="1824951" h="1031927">
                <a:moveTo>
                  <a:pt x="1824951" y="0"/>
                </a:moveTo>
                <a:lnTo>
                  <a:pt x="0" y="0"/>
                </a:lnTo>
                <a:lnTo>
                  <a:pt x="0" y="1031927"/>
                </a:lnTo>
                <a:lnTo>
                  <a:pt x="1824951" y="1031927"/>
                </a:lnTo>
                <a:lnTo>
                  <a:pt x="18249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541037" y="1776918"/>
            <a:ext cx="1351647" cy="13516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3537" y="2598067"/>
            <a:ext cx="1947074" cy="194707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74158" y="394827"/>
            <a:ext cx="542008" cy="54200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053101" y="1613718"/>
            <a:ext cx="11837545" cy="8113746"/>
          </a:xfrm>
          <a:custGeom>
            <a:avLst/>
            <a:gdLst/>
            <a:ahLst/>
            <a:cxnLst/>
            <a:rect l="l" t="t" r="r" b="b"/>
            <a:pathLst>
              <a:path w="11837545" h="8113746">
                <a:moveTo>
                  <a:pt x="0" y="0"/>
                </a:moveTo>
                <a:lnTo>
                  <a:pt x="11837545" y="0"/>
                </a:lnTo>
                <a:lnTo>
                  <a:pt x="11837545" y="8113746"/>
                </a:lnTo>
                <a:lnTo>
                  <a:pt x="0" y="8113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39" t="-2716" b="-271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200841" y="570581"/>
            <a:ext cx="5886318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Relational model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888385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125695"/>
            <a:ext cx="5970414" cy="3805990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7607" r="-715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9429" r="-942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41671"/>
            <a:ext cx="192071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หน้าเข้าสู่ระบบ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553763" y="2288846"/>
            <a:ext cx="572500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th-TH" sz="2800" b="0" i="0" dirty="0">
                <a:solidFill>
                  <a:srgbClr val="000000"/>
                </a:solidFill>
                <a:effectLst/>
                <a:latin typeface="TH Fah kwang" panose="02000506000000020004" pitchFamily="2" charset="-34"/>
                <a:cs typeface="TH Fah kwang" panose="02000506000000020004" pitchFamily="2" charset="-34"/>
              </a:rPr>
              <a:t>แสดง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H Fah kwang" panose="02000506000000020004" pitchFamily="2" charset="-34"/>
                <a:cs typeface="TH Fah kwang" panose="02000506000000020004" pitchFamily="2" charset="-34"/>
              </a:rPr>
              <a:t>Email 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TH Fah kwang" panose="02000506000000020004" pitchFamily="2" charset="-34"/>
                <a:cs typeface="TH Fah kwang" panose="02000506000000020004" pitchFamily="2" charset="-34"/>
              </a:rPr>
              <a:t>และ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H Fah kwang" panose="02000506000000020004" pitchFamily="2" charset="-34"/>
                <a:cs typeface="TH Fah kwang" panose="02000506000000020004" pitchFamily="2" charset="-34"/>
              </a:rPr>
              <a:t>Password 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TH Fah kwang" panose="02000506000000020004" pitchFamily="2" charset="-34"/>
                <a:cs typeface="TH Fah kwang" panose="02000506000000020004" pitchFamily="2" charset="-34"/>
              </a:rPr>
              <a:t>เพื่อเข้าสู่ระบบ</a:t>
            </a:r>
            <a:endParaRPr lang="en-US" sz="26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658776" y="5897411"/>
            <a:ext cx="171069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หน้าเมนูหลัก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53763" y="6825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แสดงตามการใช้งาน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มี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4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เมนู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ได้แก่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Personal Officer ,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หมวดหมู่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Charge Nurse , Medical Director , Dashboard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28345" b="-2834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2" b="-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74277"/>
            <a:ext cx="298751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เมื่อเข้าใช้งาน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Personal Officer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จะพบกับแถบข้างบนเป็นเมนู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เลือกStaff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27573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คุณสมบัติ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หรือประสบการณ์ทำงานของStaff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564" y="270871"/>
            <a:ext cx="23558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Personal_Officer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13612" r="-1361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8893" b="-889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48272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 Allocation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เมื่อเข้าใช้งาน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Personal Officer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จะพบกับแถบข้างบนเป็นเมนู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เลือกStaff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Allocationจะหน้าจอแสดงรายละเอียดของ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Allocation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44436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  Allocation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คุณสมบัติ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หรือประสบการณ์ทำงานของStaff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 Allocation 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4971" r="-497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5451" b="-545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408540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เมื่อเข้าใช้งาน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Personal Officer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จะพบกับแถบข้างบนเป็นเมนู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เลือกPatient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32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294208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คุณสมบัติ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หรือประสบการณ์ทำงานของPatient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9622" r="-962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4476" r="-447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616363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Next-of-Kin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Next-of-Kin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Next-of-Kin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466229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Next-of-Kin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Next-of-Kin 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4476" r="-447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7172" b="-717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489193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Local Doctors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Local Doctors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Local Doctors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Local Doctors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แสดงหน้าค้นหาของLocal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Doctors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4377" r="-437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5356" b="-535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602737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appointments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appointments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appointments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 Patient appointments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appointments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3288" r="-328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4351" r="-3435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53763" y="1392860"/>
            <a:ext cx="530069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599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86463" y="2290603"/>
            <a:ext cx="870553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เมื่อเข้าใช้งาน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Medical Director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จะพบกับแถบข้างบนเป็นเมนู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Patient, Ward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และSupplier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 Patient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571" y="270871"/>
            <a:ext cx="24107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Medical_Director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3486" r="-348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2256" b="-225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93214" y="1489052"/>
            <a:ext cx="11015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หน้าเมนู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553763" y="2270263"/>
            <a:ext cx="870553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Examination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หน้าจอแสดงเมนูของ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,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Next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เพื่อไปหน้าบันทึกข้อมูล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462918" y="5897411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หน้าบันทึกข้อมูล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53763" y="679339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แสดงข้อมูลที่ต้องเก็บบันทึก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กดปุ่มSubmit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ไปที่เมนู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Ward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เพื่อแสดงรายละเอียด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5400" r="-5400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906218" y="5956190"/>
            <a:ext cx="319512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In-Patient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 dirty="0">
              <a:solidFill>
                <a:srgbClr val="000000"/>
              </a:solidFill>
              <a:latin typeface="Noto Sans Thai Bold"/>
              <a:ea typeface="Noto Sans Thai Bold"/>
              <a:cs typeface="Noto Sans Thai Bold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In-Patient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6218" y="2258478"/>
            <a:ext cx="81708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เป็นหน้าจอแสดงรายละเอียดของ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ใน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Waiting List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ภายใน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Ward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906218" y="6804551"/>
            <a:ext cx="81708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เมื่อกดค้นหาจะแสดงข้อมูลของ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532" y="986894"/>
            <a:ext cx="16510937" cy="8313211"/>
            <a:chOff x="0" y="0"/>
            <a:chExt cx="4348560" cy="2189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8559" cy="2189488"/>
            </a:xfrm>
            <a:custGeom>
              <a:avLst/>
              <a:gdLst/>
              <a:ahLst/>
              <a:cxnLst/>
              <a:rect l="l" t="t" r="r" b="b"/>
              <a:pathLst>
                <a:path w="4348559" h="2189488">
                  <a:moveTo>
                    <a:pt x="23914" y="0"/>
                  </a:moveTo>
                  <a:lnTo>
                    <a:pt x="4324646" y="0"/>
                  </a:lnTo>
                  <a:cubicBezTo>
                    <a:pt x="4337853" y="0"/>
                    <a:pt x="4348559" y="10707"/>
                    <a:pt x="4348559" y="23914"/>
                  </a:cubicBezTo>
                  <a:lnTo>
                    <a:pt x="4348559" y="2165574"/>
                  </a:lnTo>
                  <a:cubicBezTo>
                    <a:pt x="4348559" y="2171916"/>
                    <a:pt x="4346040" y="2177999"/>
                    <a:pt x="4341555" y="2182483"/>
                  </a:cubicBezTo>
                  <a:cubicBezTo>
                    <a:pt x="4337071" y="2186968"/>
                    <a:pt x="4330988" y="2189488"/>
                    <a:pt x="4324646" y="2189488"/>
                  </a:cubicBezTo>
                  <a:lnTo>
                    <a:pt x="23914" y="2189488"/>
                  </a:lnTo>
                  <a:cubicBezTo>
                    <a:pt x="10707" y="2189488"/>
                    <a:pt x="0" y="2178781"/>
                    <a:pt x="0" y="2165574"/>
                  </a:cubicBezTo>
                  <a:lnTo>
                    <a:pt x="0" y="23914"/>
                  </a:lnTo>
                  <a:cubicBezTo>
                    <a:pt x="0" y="10707"/>
                    <a:pt x="10707" y="0"/>
                    <a:pt x="23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8560" cy="222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71424" y="3976769"/>
            <a:ext cx="6662042" cy="6104096"/>
          </a:xfrm>
          <a:custGeom>
            <a:avLst/>
            <a:gdLst/>
            <a:ahLst/>
            <a:cxnLst/>
            <a:rect l="l" t="t" r="r" b="b"/>
            <a:pathLst>
              <a:path w="6662042" h="6104096">
                <a:moveTo>
                  <a:pt x="0" y="0"/>
                </a:moveTo>
                <a:lnTo>
                  <a:pt x="6662042" y="0"/>
                </a:lnTo>
                <a:lnTo>
                  <a:pt x="6662042" y="6104095"/>
                </a:lnTo>
                <a:lnTo>
                  <a:pt x="0" y="610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7594" y="2689122"/>
            <a:ext cx="10539858" cy="3534019"/>
            <a:chOff x="0" y="0"/>
            <a:chExt cx="18938240" cy="6350000"/>
          </a:xfrm>
        </p:grpSpPr>
        <p:sp>
          <p:nvSpPr>
            <p:cNvPr id="7" name="Freeform 7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312D6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solidFill>
              <a:srgbClr val="B3DCD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EE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id="11" name="Freeform 11"/>
          <p:cNvSpPr/>
          <p:nvPr/>
        </p:nvSpPr>
        <p:spPr>
          <a:xfrm flipH="1">
            <a:off x="1424023" y="5502421"/>
            <a:ext cx="1441440" cy="1441440"/>
          </a:xfrm>
          <a:custGeom>
            <a:avLst/>
            <a:gdLst/>
            <a:ahLst/>
            <a:cxnLst/>
            <a:rect l="l" t="t" r="r" b="b"/>
            <a:pathLst>
              <a:path w="1441440" h="1441440">
                <a:moveTo>
                  <a:pt x="1441440" y="0"/>
                </a:moveTo>
                <a:lnTo>
                  <a:pt x="0" y="0"/>
                </a:lnTo>
                <a:lnTo>
                  <a:pt x="0" y="1441439"/>
                </a:lnTo>
                <a:lnTo>
                  <a:pt x="1441440" y="1441439"/>
                </a:lnTo>
                <a:lnTo>
                  <a:pt x="14414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3070285" y="5153839"/>
            <a:ext cx="6894476" cy="1905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1179612">
            <a:off x="-543710" y="7618719"/>
            <a:ext cx="4724718" cy="4114800"/>
          </a:xfrm>
          <a:custGeom>
            <a:avLst/>
            <a:gdLst/>
            <a:ahLst/>
            <a:cxnLst/>
            <a:rect l="l" t="t" r="r" b="b"/>
            <a:pathLst>
              <a:path w="4724718" h="4114800">
                <a:moveTo>
                  <a:pt x="0" y="0"/>
                </a:moveTo>
                <a:lnTo>
                  <a:pt x="4724718" y="0"/>
                </a:lnTo>
                <a:lnTo>
                  <a:pt x="47247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37655" y="361836"/>
            <a:ext cx="1443290" cy="1443290"/>
          </a:xfrm>
          <a:custGeom>
            <a:avLst/>
            <a:gdLst/>
            <a:ahLst/>
            <a:cxnLst/>
            <a:rect l="l" t="t" r="r" b="b"/>
            <a:pathLst>
              <a:path w="1443290" h="1443290">
                <a:moveTo>
                  <a:pt x="0" y="0"/>
                </a:moveTo>
                <a:lnTo>
                  <a:pt x="1443290" y="0"/>
                </a:lnTo>
                <a:lnTo>
                  <a:pt x="1443290" y="1443290"/>
                </a:lnTo>
                <a:lnTo>
                  <a:pt x="0" y="1443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12954" y="1877368"/>
            <a:ext cx="649403" cy="649403"/>
          </a:xfrm>
          <a:custGeom>
            <a:avLst/>
            <a:gdLst/>
            <a:ahLst/>
            <a:cxnLst/>
            <a:rect l="l" t="t" r="r" b="b"/>
            <a:pathLst>
              <a:path w="649403" h="649403">
                <a:moveTo>
                  <a:pt x="0" y="0"/>
                </a:moveTo>
                <a:lnTo>
                  <a:pt x="649403" y="0"/>
                </a:lnTo>
                <a:lnTo>
                  <a:pt x="649403" y="649403"/>
                </a:lnTo>
                <a:lnTo>
                  <a:pt x="0" y="64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56430" y="1480425"/>
            <a:ext cx="324701" cy="324701"/>
          </a:xfrm>
          <a:custGeom>
            <a:avLst/>
            <a:gdLst/>
            <a:ahLst/>
            <a:cxnLst/>
            <a:rect l="l" t="t" r="r" b="b"/>
            <a:pathLst>
              <a:path w="324701" h="324701">
                <a:moveTo>
                  <a:pt x="0" y="0"/>
                </a:moveTo>
                <a:lnTo>
                  <a:pt x="324702" y="0"/>
                </a:lnTo>
                <a:lnTo>
                  <a:pt x="324702" y="324701"/>
                </a:lnTo>
                <a:lnTo>
                  <a:pt x="0" y="3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18594" y="199486"/>
            <a:ext cx="324701" cy="324701"/>
          </a:xfrm>
          <a:custGeom>
            <a:avLst/>
            <a:gdLst/>
            <a:ahLst/>
            <a:cxnLst/>
            <a:rect l="l" t="t" r="r" b="b"/>
            <a:pathLst>
              <a:path w="324701" h="324701">
                <a:moveTo>
                  <a:pt x="0" y="0"/>
                </a:moveTo>
                <a:lnTo>
                  <a:pt x="324702" y="0"/>
                </a:lnTo>
                <a:lnTo>
                  <a:pt x="324702" y="324701"/>
                </a:lnTo>
                <a:lnTo>
                  <a:pt x="0" y="32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86287" y="2042466"/>
            <a:ext cx="1611417" cy="1599698"/>
          </a:xfrm>
          <a:custGeom>
            <a:avLst/>
            <a:gdLst/>
            <a:ahLst/>
            <a:cxnLst/>
            <a:rect l="l" t="t" r="r" b="b"/>
            <a:pathLst>
              <a:path w="1611417" h="1599698">
                <a:moveTo>
                  <a:pt x="0" y="0"/>
                </a:moveTo>
                <a:lnTo>
                  <a:pt x="1611417" y="0"/>
                </a:lnTo>
                <a:lnTo>
                  <a:pt x="1611417" y="1599698"/>
                </a:lnTo>
                <a:lnTo>
                  <a:pt x="0" y="1599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2479" y="3833894"/>
            <a:ext cx="7270089" cy="130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7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Pridi Bold"/>
                <a:ea typeface="Pridi Bold"/>
                <a:cs typeface="Pridi Bold"/>
                <a:sym typeface="Pridi Bold"/>
              </a:rPr>
              <a:t>Data Dictionary</a:t>
            </a:r>
          </a:p>
        </p:txBody>
      </p:sp>
      <p:sp>
        <p:nvSpPr>
          <p:cNvPr id="20" name="Freeform 20"/>
          <p:cNvSpPr/>
          <p:nvPr/>
        </p:nvSpPr>
        <p:spPr>
          <a:xfrm rot="798406">
            <a:off x="11187801" y="1999404"/>
            <a:ext cx="1199302" cy="1190580"/>
          </a:xfrm>
          <a:custGeom>
            <a:avLst/>
            <a:gdLst/>
            <a:ahLst/>
            <a:cxnLst/>
            <a:rect l="l" t="t" r="r" b="b"/>
            <a:pathLst>
              <a:path w="1199302" h="1190580">
                <a:moveTo>
                  <a:pt x="0" y="0"/>
                </a:moveTo>
                <a:lnTo>
                  <a:pt x="1199302" y="0"/>
                </a:lnTo>
                <a:lnTo>
                  <a:pt x="1199302" y="1190580"/>
                </a:lnTo>
                <a:lnTo>
                  <a:pt x="0" y="1190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4179" r="-4179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หน้าเมนู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Examination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หน้าจอแสดงเมนูของ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,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Next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เพื่อไปหน้าบันทึกข้อมูล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2396" r="-2396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8815373" y="5689107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Out-Patient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585093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สามารถค้นหาได้ที่ช่องค้นหา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แล้วกดปุ่มค้นหา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96814" y="1182353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5166" r="-5166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822473" y="163390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 Out-Patient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13318" y="2529887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 appointments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กดปุ่มค้นหาเพื่อแสดงข้อมูล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990" b="-99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4624" r="-34624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Supplier Details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Supplier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6184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Supplier Details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Supplier Details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กดปุ่มSubmitเพื่อหน้าแสดงข้อมูล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3981" r="-398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4079" r="-3407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6184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Supplier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กดปุ่มSubmitเพื่อหน้าแสดงข้อมูล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4751" b="-475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384" b="-384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 Patient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เมื่อกดเข้า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Charge Nurse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จะแสดงแถบเมนูข้างบน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ได้แก่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Patient, Staff, Wards,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MedicationและOrder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จะมีแถบเมนู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Details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Examination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จากนั้นเลือก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Details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เมื่อกดค้นหาจะแสดงข้อมูลที่ถูกค้นหาจากหน้าค้นหา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70871"/>
            <a:ext cx="203580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Charge_Nurse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4333" b="-433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4389" b="-438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หน้าเมนู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Examination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หน้าจอแสดงเมนูของ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,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และDischarge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Next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เพื่อไปหน้าบันทึกข้อมูล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สามารถค้นหาได้ที่ช่องค้นหา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275" r="-27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t="-5091" b="-509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หน้าแสดงข้อมูล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เมื่อกดค้นหาจะแสดงข้อมูลที่ถูกค้นหาจากหน้าค้นหา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หน้าเมนู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6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Examination </a:t>
            </a: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หน้าจอแสดงเมนูของ</a:t>
            </a:r>
            <a:r>
              <a:rPr lang="en-US" sz="26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In-Patient , Out-Patient </a:t>
            </a: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และDischarge</a:t>
            </a:r>
            <a:endParaRPr lang="en-US" sz="26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6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และกดปุ่ม</a:t>
            </a:r>
            <a:r>
              <a:rPr lang="en-US" sz="26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Next </a:t>
            </a:r>
            <a:r>
              <a:rPr lang="en-US" sz="26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เพื่อไปหน้าบันทึกข้อมูล</a:t>
            </a:r>
            <a:endParaRPr lang="en-US" sz="26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4252" b="-425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189" r="-18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สามารถค้นหาได้ที่ช่องค้นหา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หน้าแสดงข้อมูล</a:t>
            </a:r>
            <a:endParaRPr lang="en-US" sz="2800" b="1" dirty="0">
              <a:solidFill>
                <a:srgbClr val="000000"/>
              </a:solidFill>
              <a:latin typeface="TH Fah kwang" panose="02000506000000020004" pitchFamily="2" charset="-34"/>
              <a:ea typeface="Noto Sans Thai Bold"/>
              <a:cs typeface="TH Fah kwang" panose="02000506000000020004" pitchFamily="2" charset="-34"/>
              <a:sym typeface="Noto Sans Tha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เมื่อกดค้นหาจะแสดงข้อมูลที่ถูกค้นหาจากหน้าค้นหา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Out-Patient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20388" b="-2038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9550" r="-39550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จะมีแถบเมนู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Allocation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จากนั้นเลือก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เพื่อค้นหา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5371" b="-537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5733" r="-3573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 Allocation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Allocation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จากนั้นหน้าจอแสดงรายละเอียดของ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Staff Allocation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Staff Allocation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เพื่อค้นหา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1935" y="2007264"/>
            <a:ext cx="8913468" cy="7251036"/>
          </a:xfrm>
          <a:custGeom>
            <a:avLst/>
            <a:gdLst/>
            <a:ahLst/>
            <a:cxnLst/>
            <a:rect l="l" t="t" r="r" b="b"/>
            <a:pathLst>
              <a:path w="8913468" h="7251036">
                <a:moveTo>
                  <a:pt x="0" y="0"/>
                </a:moveTo>
                <a:lnTo>
                  <a:pt x="8913468" y="0"/>
                </a:lnTo>
                <a:lnTo>
                  <a:pt x="8913468" y="7251036"/>
                </a:lnTo>
                <a:lnTo>
                  <a:pt x="0" y="7251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49817" y="1171707"/>
            <a:ext cx="1808480" cy="650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Staff</a:t>
            </a:r>
            <a:endParaRPr lang="en-US" sz="3600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14565" r="-14565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Wards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Wards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จะแสดงข้อมูลของวอร์ดที่รอรับการเข้าตรวจ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23041" r="-2304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26908" r="-2690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Medication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Medication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จะหน้าจอแสดงรายละเอียดของ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Medication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Patient Medication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Patient Medication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เพื่อค้นหา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5215" b="-521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23041" r="-2304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668576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Surgical and non-surgical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Order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จะมีแถบเมนู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Surgical and non-surgical, Pharmaceutical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PPE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จากนั้นเลือก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Surgical and non-surgical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จะหน้าจอแสดงรายละเอียด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6184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Surgical and non-surgical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Surgical and non-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surgicalโดยพิมพ์ข้อมูลที่ต้องการที่ช่องค้นหา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t="-4912" b="-491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26458" r="-2645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641475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Pharmaceutical Supplies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Pharmaceutical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หน้าจอแสดงรายละเอียด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6184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Pharmaceutical Supplies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Pharmaceutical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ค้นหา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089714" y="1028700"/>
            <a:ext cx="5970414" cy="3902985"/>
            <a:chOff x="0" y="0"/>
            <a:chExt cx="812800" cy="531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4"/>
              <a:stretch>
                <a:fillRect l="-3583" r="-358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089714" y="5355315"/>
            <a:ext cx="5970414" cy="3902985"/>
            <a:chOff x="0" y="0"/>
            <a:chExt cx="812800" cy="5313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531344"/>
            </a:xfrm>
            <a:custGeom>
              <a:avLst/>
              <a:gdLst/>
              <a:ahLst/>
              <a:cxnLst/>
              <a:rect l="l" t="t" r="r" b="b"/>
              <a:pathLst>
                <a:path w="812800" h="531344">
                  <a:moveTo>
                    <a:pt x="0" y="0"/>
                  </a:moveTo>
                  <a:lnTo>
                    <a:pt x="812800" y="0"/>
                  </a:lnTo>
                  <a:lnTo>
                    <a:pt x="812800" y="531344"/>
                  </a:lnTo>
                  <a:lnTo>
                    <a:pt x="0" y="531344"/>
                  </a:lnTo>
                  <a:close/>
                </a:path>
              </a:pathLst>
            </a:custGeom>
            <a:blipFill>
              <a:blip r:embed="rId5"/>
              <a:stretch>
                <a:fillRect l="-34898" r="-3489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815373" y="1362492"/>
            <a:ext cx="55745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หน้ารายละเอียด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PPE Supplies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6218" y="2258478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เลือก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PPE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หน้าจอแสดงรายละเอียด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สามารถ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เพิ่ม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ลบ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แก้ไข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ได้โดยปุ่มข้างล่าง</a:t>
            </a:r>
            <a:endParaRPr lang="en-US" sz="2800" dirty="0">
              <a:solidFill>
                <a:srgbClr val="000000"/>
              </a:solidFill>
              <a:latin typeface="TH Fah kwang" panose="02000506000000020004" pitchFamily="2" charset="-34"/>
              <a:ea typeface="Noto Sans Thai"/>
              <a:cs typeface="TH Fah kwang" panose="02000506000000020004" pitchFamily="2" charset="-34"/>
              <a:sym typeface="Noto Sans Th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5373" y="5806864"/>
            <a:ext cx="6184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หน้าค้นหา</a:t>
            </a:r>
            <a:r>
              <a:rPr lang="en-US" sz="2800" b="1" dirty="0">
                <a:solidFill>
                  <a:srgbClr val="000000"/>
                </a:solidFill>
                <a:latin typeface="TH Fah kwang" panose="02000506000000020004" pitchFamily="2" charset="-34"/>
                <a:ea typeface="Noto Sans Thai Bold"/>
                <a:cs typeface="TH Fah kwang" panose="02000506000000020004" pitchFamily="2" charset="-34"/>
                <a:sym typeface="Noto Sans Thai Bold"/>
              </a:rPr>
              <a:t> PPE Supplies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6218" y="6702849"/>
            <a:ext cx="81708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แสดงหน้าค้นหา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PPE Supplies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โดยพิมพ์ข้อมูลที่ต้องการที่ช่องค้นหา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แล้วกดปุ่ม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Submit </a:t>
            </a:r>
            <a:r>
              <a:rPr lang="en-US" sz="2800" dirty="0" err="1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เพื่อค้นหา</a:t>
            </a:r>
            <a:r>
              <a:rPr lang="en-US" sz="2800" dirty="0">
                <a:solidFill>
                  <a:srgbClr val="000000"/>
                </a:solidFill>
                <a:latin typeface="TH Fah kwang" panose="02000506000000020004" pitchFamily="2" charset="-34"/>
                <a:ea typeface="Noto Sans Thai"/>
                <a:cs typeface="TH Fah kwang" panose="02000506000000020004" pitchFamily="2" charset="-34"/>
                <a:sym typeface="Noto Sans Thai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532" y="986894"/>
            <a:ext cx="16510937" cy="8313211"/>
            <a:chOff x="0" y="0"/>
            <a:chExt cx="4348560" cy="2189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8559" cy="2189488"/>
            </a:xfrm>
            <a:custGeom>
              <a:avLst/>
              <a:gdLst/>
              <a:ahLst/>
              <a:cxnLst/>
              <a:rect l="l" t="t" r="r" b="b"/>
              <a:pathLst>
                <a:path w="4348559" h="2189488">
                  <a:moveTo>
                    <a:pt x="23914" y="0"/>
                  </a:moveTo>
                  <a:lnTo>
                    <a:pt x="4324646" y="0"/>
                  </a:lnTo>
                  <a:cubicBezTo>
                    <a:pt x="4337853" y="0"/>
                    <a:pt x="4348559" y="10707"/>
                    <a:pt x="4348559" y="23914"/>
                  </a:cubicBezTo>
                  <a:lnTo>
                    <a:pt x="4348559" y="2165574"/>
                  </a:lnTo>
                  <a:cubicBezTo>
                    <a:pt x="4348559" y="2171916"/>
                    <a:pt x="4346040" y="2177999"/>
                    <a:pt x="4341555" y="2182483"/>
                  </a:cubicBezTo>
                  <a:cubicBezTo>
                    <a:pt x="4337071" y="2186968"/>
                    <a:pt x="4330988" y="2189488"/>
                    <a:pt x="4324646" y="2189488"/>
                  </a:cubicBezTo>
                  <a:lnTo>
                    <a:pt x="23914" y="2189488"/>
                  </a:lnTo>
                  <a:cubicBezTo>
                    <a:pt x="10707" y="2189488"/>
                    <a:pt x="0" y="2178781"/>
                    <a:pt x="0" y="2165574"/>
                  </a:cubicBezTo>
                  <a:lnTo>
                    <a:pt x="0" y="23914"/>
                  </a:lnTo>
                  <a:cubicBezTo>
                    <a:pt x="0" y="10707"/>
                    <a:pt x="10707" y="0"/>
                    <a:pt x="23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8560" cy="2227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818848" y="4084005"/>
            <a:ext cx="6469152" cy="5889623"/>
          </a:xfrm>
          <a:custGeom>
            <a:avLst/>
            <a:gdLst/>
            <a:ahLst/>
            <a:cxnLst/>
            <a:rect l="l" t="t" r="r" b="b"/>
            <a:pathLst>
              <a:path w="6469152" h="5889623">
                <a:moveTo>
                  <a:pt x="0" y="0"/>
                </a:moveTo>
                <a:lnTo>
                  <a:pt x="6469152" y="0"/>
                </a:lnTo>
                <a:lnTo>
                  <a:pt x="6469152" y="5889623"/>
                </a:lnTo>
                <a:lnTo>
                  <a:pt x="0" y="588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7594" y="2689122"/>
            <a:ext cx="10539858" cy="3534019"/>
            <a:chOff x="0" y="0"/>
            <a:chExt cx="18938240" cy="6350000"/>
          </a:xfrm>
        </p:grpSpPr>
        <p:sp>
          <p:nvSpPr>
            <p:cNvPr id="7" name="Freeform 7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312D6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solidFill>
              <a:srgbClr val="B3DCD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EE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id="11" name="Freeform 11"/>
          <p:cNvSpPr/>
          <p:nvPr/>
        </p:nvSpPr>
        <p:spPr>
          <a:xfrm flipH="1">
            <a:off x="1424023" y="5502421"/>
            <a:ext cx="1441440" cy="1441440"/>
          </a:xfrm>
          <a:custGeom>
            <a:avLst/>
            <a:gdLst/>
            <a:ahLst/>
            <a:cxnLst/>
            <a:rect l="l" t="t" r="r" b="b"/>
            <a:pathLst>
              <a:path w="1441440" h="1441440">
                <a:moveTo>
                  <a:pt x="1441440" y="0"/>
                </a:moveTo>
                <a:lnTo>
                  <a:pt x="0" y="0"/>
                </a:lnTo>
                <a:lnTo>
                  <a:pt x="0" y="1441439"/>
                </a:lnTo>
                <a:lnTo>
                  <a:pt x="1441440" y="1441439"/>
                </a:lnTo>
                <a:lnTo>
                  <a:pt x="14414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3070285" y="5153839"/>
            <a:ext cx="6894476" cy="1905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5356430" y="199486"/>
            <a:ext cx="2786865" cy="2327285"/>
            <a:chOff x="0" y="0"/>
            <a:chExt cx="3715820" cy="3103047"/>
          </a:xfrm>
        </p:grpSpPr>
        <p:sp>
          <p:nvSpPr>
            <p:cNvPr id="14" name="Freeform 14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0786287" y="2042466"/>
            <a:ext cx="1611417" cy="1599698"/>
          </a:xfrm>
          <a:custGeom>
            <a:avLst/>
            <a:gdLst/>
            <a:ahLst/>
            <a:cxnLst/>
            <a:rect l="l" t="t" r="r" b="b"/>
            <a:pathLst>
              <a:path w="1611417" h="1599698">
                <a:moveTo>
                  <a:pt x="0" y="0"/>
                </a:moveTo>
                <a:lnTo>
                  <a:pt x="1611417" y="0"/>
                </a:lnTo>
                <a:lnTo>
                  <a:pt x="1611417" y="1599698"/>
                </a:lnTo>
                <a:lnTo>
                  <a:pt x="0" y="159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798406">
            <a:off x="11187801" y="1999404"/>
            <a:ext cx="1199302" cy="1190580"/>
          </a:xfrm>
          <a:custGeom>
            <a:avLst/>
            <a:gdLst/>
            <a:ahLst/>
            <a:cxnLst/>
            <a:rect l="l" t="t" r="r" b="b"/>
            <a:pathLst>
              <a:path w="1199302" h="1190580">
                <a:moveTo>
                  <a:pt x="0" y="0"/>
                </a:moveTo>
                <a:lnTo>
                  <a:pt x="1199302" y="0"/>
                </a:lnTo>
                <a:lnTo>
                  <a:pt x="1199302" y="1190580"/>
                </a:lnTo>
                <a:lnTo>
                  <a:pt x="0" y="1190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718348">
            <a:off x="-143724" y="7277052"/>
            <a:ext cx="3994085" cy="3310098"/>
          </a:xfrm>
          <a:custGeom>
            <a:avLst/>
            <a:gdLst/>
            <a:ahLst/>
            <a:cxnLst/>
            <a:rect l="l" t="t" r="r" b="b"/>
            <a:pathLst>
              <a:path w="3994085" h="3310098">
                <a:moveTo>
                  <a:pt x="0" y="0"/>
                </a:moveTo>
                <a:lnTo>
                  <a:pt x="3994085" y="0"/>
                </a:lnTo>
                <a:lnTo>
                  <a:pt x="3994085" y="3310098"/>
                </a:lnTo>
                <a:lnTo>
                  <a:pt x="0" y="3310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536623" y="3833894"/>
            <a:ext cx="5961800" cy="13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7"/>
              </a:lnSpc>
              <a:spcBef>
                <a:spcPct val="0"/>
              </a:spcBef>
            </a:pPr>
            <a:r>
              <a:rPr lang="en-US" sz="7655">
                <a:solidFill>
                  <a:srgbClr val="FFFFFF"/>
                </a:solidFill>
                <a:latin typeface="Pridi"/>
                <a:ea typeface="Pridi"/>
                <a:cs typeface="Pridi"/>
                <a:sym typeface="Pridi"/>
              </a:rPr>
              <a:t>DASHBOARD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640" y="4408624"/>
            <a:ext cx="19198122" cy="7162199"/>
          </a:xfrm>
          <a:custGeom>
            <a:avLst/>
            <a:gdLst/>
            <a:ahLst/>
            <a:cxnLst/>
            <a:rect l="l" t="t" r="r" b="b"/>
            <a:pathLst>
              <a:path w="19198122" h="7162199">
                <a:moveTo>
                  <a:pt x="0" y="0"/>
                </a:moveTo>
                <a:lnTo>
                  <a:pt x="19198123" y="0"/>
                </a:lnTo>
                <a:lnTo>
                  <a:pt x="19198123" y="7162200"/>
                </a:lnTo>
                <a:lnTo>
                  <a:pt x="0" y="71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5" r="-5385" b="-83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1835" y="1451168"/>
            <a:ext cx="14644331" cy="7384665"/>
            <a:chOff x="0" y="0"/>
            <a:chExt cx="3856943" cy="194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943" cy="1944932"/>
            </a:xfrm>
            <a:custGeom>
              <a:avLst/>
              <a:gdLst/>
              <a:ahLst/>
              <a:cxnLst/>
              <a:rect l="l" t="t" r="r" b="b"/>
              <a:pathLst>
                <a:path w="3856943" h="1944932">
                  <a:moveTo>
                    <a:pt x="26962" y="0"/>
                  </a:moveTo>
                  <a:lnTo>
                    <a:pt x="3829981" y="0"/>
                  </a:lnTo>
                  <a:cubicBezTo>
                    <a:pt x="3837132" y="0"/>
                    <a:pt x="3843990" y="2841"/>
                    <a:pt x="3849046" y="7897"/>
                  </a:cubicBezTo>
                  <a:cubicBezTo>
                    <a:pt x="3854103" y="12953"/>
                    <a:pt x="3856943" y="19811"/>
                    <a:pt x="3856943" y="26962"/>
                  </a:cubicBezTo>
                  <a:lnTo>
                    <a:pt x="3856943" y="1917971"/>
                  </a:lnTo>
                  <a:cubicBezTo>
                    <a:pt x="3856943" y="1932861"/>
                    <a:pt x="3844872" y="1944932"/>
                    <a:pt x="3829981" y="1944932"/>
                  </a:cubicBezTo>
                  <a:lnTo>
                    <a:pt x="26962" y="1944932"/>
                  </a:lnTo>
                  <a:cubicBezTo>
                    <a:pt x="19811" y="1944932"/>
                    <a:pt x="12953" y="1942092"/>
                    <a:pt x="7897" y="1937035"/>
                  </a:cubicBezTo>
                  <a:cubicBezTo>
                    <a:pt x="2841" y="1931979"/>
                    <a:pt x="0" y="1925121"/>
                    <a:pt x="0" y="1917971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6943" cy="19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37847" y="1874222"/>
            <a:ext cx="11012306" cy="6538557"/>
          </a:xfrm>
          <a:custGeom>
            <a:avLst/>
            <a:gdLst/>
            <a:ahLst/>
            <a:cxnLst/>
            <a:rect l="l" t="t" r="r" b="b"/>
            <a:pathLst>
              <a:path w="11012306" h="6538557">
                <a:moveTo>
                  <a:pt x="0" y="0"/>
                </a:moveTo>
                <a:lnTo>
                  <a:pt x="11012306" y="0"/>
                </a:lnTo>
                <a:lnTo>
                  <a:pt x="11012306" y="6538556"/>
                </a:lnTo>
                <a:lnTo>
                  <a:pt x="0" y="653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1367" y="276597"/>
            <a:ext cx="2680936" cy="2020679"/>
            <a:chOff x="0" y="0"/>
            <a:chExt cx="3574581" cy="2694238"/>
          </a:xfrm>
        </p:grpSpPr>
        <p:sp>
          <p:nvSpPr>
            <p:cNvPr id="8" name="Freeform 8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312842" y="7989724"/>
            <a:ext cx="2680936" cy="2020679"/>
            <a:chOff x="0" y="0"/>
            <a:chExt cx="3574581" cy="2694238"/>
          </a:xfrm>
        </p:grpSpPr>
        <p:sp>
          <p:nvSpPr>
            <p:cNvPr id="12" name="Freeform 12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1375242">
            <a:off x="511840" y="7410654"/>
            <a:ext cx="2032246" cy="2617648"/>
          </a:xfrm>
          <a:custGeom>
            <a:avLst/>
            <a:gdLst/>
            <a:ahLst/>
            <a:cxnLst/>
            <a:rect l="l" t="t" r="r" b="b"/>
            <a:pathLst>
              <a:path w="2032246" h="2617648">
                <a:moveTo>
                  <a:pt x="0" y="0"/>
                </a:moveTo>
                <a:lnTo>
                  <a:pt x="2032247" y="0"/>
                </a:lnTo>
                <a:lnTo>
                  <a:pt x="2032247" y="2617647"/>
                </a:lnTo>
                <a:lnTo>
                  <a:pt x="0" y="2617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640" y="4408624"/>
            <a:ext cx="19198122" cy="7162199"/>
          </a:xfrm>
          <a:custGeom>
            <a:avLst/>
            <a:gdLst/>
            <a:ahLst/>
            <a:cxnLst/>
            <a:rect l="l" t="t" r="r" b="b"/>
            <a:pathLst>
              <a:path w="19198122" h="7162199">
                <a:moveTo>
                  <a:pt x="0" y="0"/>
                </a:moveTo>
                <a:lnTo>
                  <a:pt x="19198123" y="0"/>
                </a:lnTo>
                <a:lnTo>
                  <a:pt x="19198123" y="7162200"/>
                </a:lnTo>
                <a:lnTo>
                  <a:pt x="0" y="71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5" r="-5385" b="-83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1835" y="1451168"/>
            <a:ext cx="14644331" cy="7384665"/>
            <a:chOff x="0" y="0"/>
            <a:chExt cx="3856943" cy="194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943" cy="1944932"/>
            </a:xfrm>
            <a:custGeom>
              <a:avLst/>
              <a:gdLst/>
              <a:ahLst/>
              <a:cxnLst/>
              <a:rect l="l" t="t" r="r" b="b"/>
              <a:pathLst>
                <a:path w="3856943" h="1944932">
                  <a:moveTo>
                    <a:pt x="26962" y="0"/>
                  </a:moveTo>
                  <a:lnTo>
                    <a:pt x="3829981" y="0"/>
                  </a:lnTo>
                  <a:cubicBezTo>
                    <a:pt x="3837132" y="0"/>
                    <a:pt x="3843990" y="2841"/>
                    <a:pt x="3849046" y="7897"/>
                  </a:cubicBezTo>
                  <a:cubicBezTo>
                    <a:pt x="3854103" y="12953"/>
                    <a:pt x="3856943" y="19811"/>
                    <a:pt x="3856943" y="26962"/>
                  </a:cubicBezTo>
                  <a:lnTo>
                    <a:pt x="3856943" y="1917971"/>
                  </a:lnTo>
                  <a:cubicBezTo>
                    <a:pt x="3856943" y="1932861"/>
                    <a:pt x="3844872" y="1944932"/>
                    <a:pt x="3829981" y="1944932"/>
                  </a:cubicBezTo>
                  <a:lnTo>
                    <a:pt x="26962" y="1944932"/>
                  </a:lnTo>
                  <a:cubicBezTo>
                    <a:pt x="19811" y="1944932"/>
                    <a:pt x="12953" y="1942092"/>
                    <a:pt x="7897" y="1937035"/>
                  </a:cubicBezTo>
                  <a:cubicBezTo>
                    <a:pt x="2841" y="1931979"/>
                    <a:pt x="0" y="1925121"/>
                    <a:pt x="0" y="1917971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6943" cy="19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1367" y="276597"/>
            <a:ext cx="2680936" cy="2020679"/>
            <a:chOff x="0" y="0"/>
            <a:chExt cx="3574581" cy="2694238"/>
          </a:xfrm>
        </p:grpSpPr>
        <p:sp>
          <p:nvSpPr>
            <p:cNvPr id="7" name="Freeform 7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312842" y="7989724"/>
            <a:ext cx="2680936" cy="2020679"/>
            <a:chOff x="0" y="0"/>
            <a:chExt cx="3574581" cy="2694238"/>
          </a:xfrm>
        </p:grpSpPr>
        <p:sp>
          <p:nvSpPr>
            <p:cNvPr id="11" name="Freeform 11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375242">
            <a:off x="511840" y="7410654"/>
            <a:ext cx="2032246" cy="2617648"/>
          </a:xfrm>
          <a:custGeom>
            <a:avLst/>
            <a:gdLst/>
            <a:ahLst/>
            <a:cxnLst/>
            <a:rect l="l" t="t" r="r" b="b"/>
            <a:pathLst>
              <a:path w="2032246" h="2617648">
                <a:moveTo>
                  <a:pt x="0" y="0"/>
                </a:moveTo>
                <a:lnTo>
                  <a:pt x="2032247" y="0"/>
                </a:lnTo>
                <a:lnTo>
                  <a:pt x="2032247" y="2617647"/>
                </a:lnTo>
                <a:lnTo>
                  <a:pt x="0" y="2617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209838" y="2103016"/>
            <a:ext cx="9307166" cy="6080969"/>
          </a:xfrm>
          <a:custGeom>
            <a:avLst/>
            <a:gdLst/>
            <a:ahLst/>
            <a:cxnLst/>
            <a:rect l="l" t="t" r="r" b="b"/>
            <a:pathLst>
              <a:path w="9307166" h="6080969">
                <a:moveTo>
                  <a:pt x="0" y="0"/>
                </a:moveTo>
                <a:lnTo>
                  <a:pt x="9307167" y="0"/>
                </a:lnTo>
                <a:lnTo>
                  <a:pt x="9307167" y="6080968"/>
                </a:lnTo>
                <a:lnTo>
                  <a:pt x="0" y="6080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7" r="-16864"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640" y="4408624"/>
            <a:ext cx="19198122" cy="7162199"/>
          </a:xfrm>
          <a:custGeom>
            <a:avLst/>
            <a:gdLst/>
            <a:ahLst/>
            <a:cxnLst/>
            <a:rect l="l" t="t" r="r" b="b"/>
            <a:pathLst>
              <a:path w="19198122" h="7162199">
                <a:moveTo>
                  <a:pt x="0" y="0"/>
                </a:moveTo>
                <a:lnTo>
                  <a:pt x="19198123" y="0"/>
                </a:lnTo>
                <a:lnTo>
                  <a:pt x="19198123" y="7162200"/>
                </a:lnTo>
                <a:lnTo>
                  <a:pt x="0" y="71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5" r="-5385" b="-83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1835" y="1451168"/>
            <a:ext cx="14644331" cy="7384665"/>
            <a:chOff x="0" y="0"/>
            <a:chExt cx="3856943" cy="194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943" cy="1944932"/>
            </a:xfrm>
            <a:custGeom>
              <a:avLst/>
              <a:gdLst/>
              <a:ahLst/>
              <a:cxnLst/>
              <a:rect l="l" t="t" r="r" b="b"/>
              <a:pathLst>
                <a:path w="3856943" h="1944932">
                  <a:moveTo>
                    <a:pt x="26962" y="0"/>
                  </a:moveTo>
                  <a:lnTo>
                    <a:pt x="3829981" y="0"/>
                  </a:lnTo>
                  <a:cubicBezTo>
                    <a:pt x="3837132" y="0"/>
                    <a:pt x="3843990" y="2841"/>
                    <a:pt x="3849046" y="7897"/>
                  </a:cubicBezTo>
                  <a:cubicBezTo>
                    <a:pt x="3854103" y="12953"/>
                    <a:pt x="3856943" y="19811"/>
                    <a:pt x="3856943" y="26962"/>
                  </a:cubicBezTo>
                  <a:lnTo>
                    <a:pt x="3856943" y="1917971"/>
                  </a:lnTo>
                  <a:cubicBezTo>
                    <a:pt x="3856943" y="1932861"/>
                    <a:pt x="3844872" y="1944932"/>
                    <a:pt x="3829981" y="1944932"/>
                  </a:cubicBezTo>
                  <a:lnTo>
                    <a:pt x="26962" y="1944932"/>
                  </a:lnTo>
                  <a:cubicBezTo>
                    <a:pt x="19811" y="1944932"/>
                    <a:pt x="12953" y="1942092"/>
                    <a:pt x="7897" y="1937035"/>
                  </a:cubicBezTo>
                  <a:cubicBezTo>
                    <a:pt x="2841" y="1931979"/>
                    <a:pt x="0" y="1925121"/>
                    <a:pt x="0" y="1917971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6943" cy="19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1367" y="276597"/>
            <a:ext cx="2680936" cy="2020679"/>
            <a:chOff x="0" y="0"/>
            <a:chExt cx="3574581" cy="2694238"/>
          </a:xfrm>
        </p:grpSpPr>
        <p:sp>
          <p:nvSpPr>
            <p:cNvPr id="7" name="Freeform 7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312842" y="7989724"/>
            <a:ext cx="2680936" cy="2020679"/>
            <a:chOff x="0" y="0"/>
            <a:chExt cx="3574581" cy="2694238"/>
          </a:xfrm>
        </p:grpSpPr>
        <p:sp>
          <p:nvSpPr>
            <p:cNvPr id="11" name="Freeform 11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375242">
            <a:off x="511840" y="7410654"/>
            <a:ext cx="2032246" cy="2617648"/>
          </a:xfrm>
          <a:custGeom>
            <a:avLst/>
            <a:gdLst/>
            <a:ahLst/>
            <a:cxnLst/>
            <a:rect l="l" t="t" r="r" b="b"/>
            <a:pathLst>
              <a:path w="2032246" h="2617648">
                <a:moveTo>
                  <a:pt x="0" y="0"/>
                </a:moveTo>
                <a:lnTo>
                  <a:pt x="2032247" y="0"/>
                </a:lnTo>
                <a:lnTo>
                  <a:pt x="2032247" y="2617647"/>
                </a:lnTo>
                <a:lnTo>
                  <a:pt x="0" y="2617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698706" y="2154632"/>
            <a:ext cx="12890588" cy="5977737"/>
          </a:xfrm>
          <a:custGeom>
            <a:avLst/>
            <a:gdLst/>
            <a:ahLst/>
            <a:cxnLst/>
            <a:rect l="l" t="t" r="r" b="b"/>
            <a:pathLst>
              <a:path w="12890588" h="5977737">
                <a:moveTo>
                  <a:pt x="0" y="0"/>
                </a:moveTo>
                <a:lnTo>
                  <a:pt x="12890588" y="0"/>
                </a:lnTo>
                <a:lnTo>
                  <a:pt x="12890588" y="5977736"/>
                </a:lnTo>
                <a:lnTo>
                  <a:pt x="0" y="5977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640" y="4408624"/>
            <a:ext cx="19198122" cy="7162199"/>
          </a:xfrm>
          <a:custGeom>
            <a:avLst/>
            <a:gdLst/>
            <a:ahLst/>
            <a:cxnLst/>
            <a:rect l="l" t="t" r="r" b="b"/>
            <a:pathLst>
              <a:path w="19198122" h="7162199">
                <a:moveTo>
                  <a:pt x="0" y="0"/>
                </a:moveTo>
                <a:lnTo>
                  <a:pt x="19198123" y="0"/>
                </a:lnTo>
                <a:lnTo>
                  <a:pt x="19198123" y="7162200"/>
                </a:lnTo>
                <a:lnTo>
                  <a:pt x="0" y="71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5" r="-5385" b="-83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1835" y="1451168"/>
            <a:ext cx="14644331" cy="7384665"/>
            <a:chOff x="0" y="0"/>
            <a:chExt cx="3856943" cy="194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943" cy="1944932"/>
            </a:xfrm>
            <a:custGeom>
              <a:avLst/>
              <a:gdLst/>
              <a:ahLst/>
              <a:cxnLst/>
              <a:rect l="l" t="t" r="r" b="b"/>
              <a:pathLst>
                <a:path w="3856943" h="1944932">
                  <a:moveTo>
                    <a:pt x="26962" y="0"/>
                  </a:moveTo>
                  <a:lnTo>
                    <a:pt x="3829981" y="0"/>
                  </a:lnTo>
                  <a:cubicBezTo>
                    <a:pt x="3837132" y="0"/>
                    <a:pt x="3843990" y="2841"/>
                    <a:pt x="3849046" y="7897"/>
                  </a:cubicBezTo>
                  <a:cubicBezTo>
                    <a:pt x="3854103" y="12953"/>
                    <a:pt x="3856943" y="19811"/>
                    <a:pt x="3856943" y="26962"/>
                  </a:cubicBezTo>
                  <a:lnTo>
                    <a:pt x="3856943" y="1917971"/>
                  </a:lnTo>
                  <a:cubicBezTo>
                    <a:pt x="3856943" y="1932861"/>
                    <a:pt x="3844872" y="1944932"/>
                    <a:pt x="3829981" y="1944932"/>
                  </a:cubicBezTo>
                  <a:lnTo>
                    <a:pt x="26962" y="1944932"/>
                  </a:lnTo>
                  <a:cubicBezTo>
                    <a:pt x="19811" y="1944932"/>
                    <a:pt x="12953" y="1942092"/>
                    <a:pt x="7897" y="1937035"/>
                  </a:cubicBezTo>
                  <a:cubicBezTo>
                    <a:pt x="2841" y="1931979"/>
                    <a:pt x="0" y="1925121"/>
                    <a:pt x="0" y="1917971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6943" cy="19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1367" y="276597"/>
            <a:ext cx="2680936" cy="2020679"/>
            <a:chOff x="0" y="0"/>
            <a:chExt cx="3574581" cy="2694238"/>
          </a:xfrm>
        </p:grpSpPr>
        <p:sp>
          <p:nvSpPr>
            <p:cNvPr id="7" name="Freeform 7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312842" y="7989724"/>
            <a:ext cx="2680936" cy="2020679"/>
            <a:chOff x="0" y="0"/>
            <a:chExt cx="3574581" cy="2694238"/>
          </a:xfrm>
        </p:grpSpPr>
        <p:sp>
          <p:nvSpPr>
            <p:cNvPr id="11" name="Freeform 11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375242">
            <a:off x="511840" y="7410654"/>
            <a:ext cx="2032246" cy="2617648"/>
          </a:xfrm>
          <a:custGeom>
            <a:avLst/>
            <a:gdLst/>
            <a:ahLst/>
            <a:cxnLst/>
            <a:rect l="l" t="t" r="r" b="b"/>
            <a:pathLst>
              <a:path w="2032246" h="2617648">
                <a:moveTo>
                  <a:pt x="0" y="0"/>
                </a:moveTo>
                <a:lnTo>
                  <a:pt x="2032247" y="0"/>
                </a:lnTo>
                <a:lnTo>
                  <a:pt x="2032247" y="2617647"/>
                </a:lnTo>
                <a:lnTo>
                  <a:pt x="0" y="2617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590491" y="2109709"/>
            <a:ext cx="6545860" cy="6067581"/>
          </a:xfrm>
          <a:custGeom>
            <a:avLst/>
            <a:gdLst/>
            <a:ahLst/>
            <a:cxnLst/>
            <a:rect l="l" t="t" r="r" b="b"/>
            <a:pathLst>
              <a:path w="6545860" h="6067581">
                <a:moveTo>
                  <a:pt x="0" y="0"/>
                </a:moveTo>
                <a:lnTo>
                  <a:pt x="6545861" y="0"/>
                </a:lnTo>
                <a:lnTo>
                  <a:pt x="6545861" y="6067582"/>
                </a:lnTo>
                <a:lnTo>
                  <a:pt x="0" y="6067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1935" y="1160086"/>
            <a:ext cx="9890841" cy="3293142"/>
          </a:xfrm>
          <a:custGeom>
            <a:avLst/>
            <a:gdLst/>
            <a:ahLst/>
            <a:cxnLst/>
            <a:rect l="l" t="t" r="r" b="b"/>
            <a:pathLst>
              <a:path w="9890841" h="3293142">
                <a:moveTo>
                  <a:pt x="0" y="0"/>
                </a:moveTo>
                <a:lnTo>
                  <a:pt x="9890841" y="0"/>
                </a:lnTo>
                <a:lnTo>
                  <a:pt x="9890841" y="3293142"/>
                </a:lnTo>
                <a:lnTo>
                  <a:pt x="0" y="3293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50" b="-4250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8634" y="5296800"/>
            <a:ext cx="10044141" cy="4636086"/>
          </a:xfrm>
          <a:custGeom>
            <a:avLst/>
            <a:gdLst/>
            <a:ahLst/>
            <a:cxnLst/>
            <a:rect l="l" t="t" r="r" b="b"/>
            <a:pathLst>
              <a:path w="10044141" h="4636086">
                <a:moveTo>
                  <a:pt x="0" y="0"/>
                </a:moveTo>
                <a:lnTo>
                  <a:pt x="10044142" y="0"/>
                </a:lnTo>
                <a:lnTo>
                  <a:pt x="10044142" y="4636086"/>
                </a:lnTo>
                <a:lnTo>
                  <a:pt x="0" y="4636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74" b="-1080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78117" y="4642839"/>
            <a:ext cx="6993202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Work Experience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1934" y="523875"/>
            <a:ext cx="3852065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Qualifications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640" y="4408624"/>
            <a:ext cx="19198122" cy="7162199"/>
          </a:xfrm>
          <a:custGeom>
            <a:avLst/>
            <a:gdLst/>
            <a:ahLst/>
            <a:cxnLst/>
            <a:rect l="l" t="t" r="r" b="b"/>
            <a:pathLst>
              <a:path w="19198122" h="7162199">
                <a:moveTo>
                  <a:pt x="0" y="0"/>
                </a:moveTo>
                <a:lnTo>
                  <a:pt x="19198123" y="0"/>
                </a:lnTo>
                <a:lnTo>
                  <a:pt x="19198123" y="7162200"/>
                </a:lnTo>
                <a:lnTo>
                  <a:pt x="0" y="71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5" r="-5385" b="-83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1835" y="1451168"/>
            <a:ext cx="14644331" cy="7384665"/>
            <a:chOff x="0" y="0"/>
            <a:chExt cx="3856943" cy="194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943" cy="1944932"/>
            </a:xfrm>
            <a:custGeom>
              <a:avLst/>
              <a:gdLst/>
              <a:ahLst/>
              <a:cxnLst/>
              <a:rect l="l" t="t" r="r" b="b"/>
              <a:pathLst>
                <a:path w="3856943" h="1944932">
                  <a:moveTo>
                    <a:pt x="26962" y="0"/>
                  </a:moveTo>
                  <a:lnTo>
                    <a:pt x="3829981" y="0"/>
                  </a:lnTo>
                  <a:cubicBezTo>
                    <a:pt x="3837132" y="0"/>
                    <a:pt x="3843990" y="2841"/>
                    <a:pt x="3849046" y="7897"/>
                  </a:cubicBezTo>
                  <a:cubicBezTo>
                    <a:pt x="3854103" y="12953"/>
                    <a:pt x="3856943" y="19811"/>
                    <a:pt x="3856943" y="26962"/>
                  </a:cubicBezTo>
                  <a:lnTo>
                    <a:pt x="3856943" y="1917971"/>
                  </a:lnTo>
                  <a:cubicBezTo>
                    <a:pt x="3856943" y="1932861"/>
                    <a:pt x="3844872" y="1944932"/>
                    <a:pt x="3829981" y="1944932"/>
                  </a:cubicBezTo>
                  <a:lnTo>
                    <a:pt x="26962" y="1944932"/>
                  </a:lnTo>
                  <a:cubicBezTo>
                    <a:pt x="19811" y="1944932"/>
                    <a:pt x="12953" y="1942092"/>
                    <a:pt x="7897" y="1937035"/>
                  </a:cubicBezTo>
                  <a:cubicBezTo>
                    <a:pt x="2841" y="1931979"/>
                    <a:pt x="0" y="1925121"/>
                    <a:pt x="0" y="1917971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6943" cy="19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1367" y="276597"/>
            <a:ext cx="2680936" cy="2020679"/>
            <a:chOff x="0" y="0"/>
            <a:chExt cx="3574581" cy="2694238"/>
          </a:xfrm>
        </p:grpSpPr>
        <p:sp>
          <p:nvSpPr>
            <p:cNvPr id="7" name="Freeform 7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312842" y="7989724"/>
            <a:ext cx="2680936" cy="2020679"/>
            <a:chOff x="0" y="0"/>
            <a:chExt cx="3574581" cy="2694238"/>
          </a:xfrm>
        </p:grpSpPr>
        <p:sp>
          <p:nvSpPr>
            <p:cNvPr id="11" name="Freeform 11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375242">
            <a:off x="511840" y="7410654"/>
            <a:ext cx="2032246" cy="2617648"/>
          </a:xfrm>
          <a:custGeom>
            <a:avLst/>
            <a:gdLst/>
            <a:ahLst/>
            <a:cxnLst/>
            <a:rect l="l" t="t" r="r" b="b"/>
            <a:pathLst>
              <a:path w="2032246" h="2617648">
                <a:moveTo>
                  <a:pt x="0" y="0"/>
                </a:moveTo>
                <a:lnTo>
                  <a:pt x="2032247" y="0"/>
                </a:lnTo>
                <a:lnTo>
                  <a:pt x="2032247" y="2617647"/>
                </a:lnTo>
                <a:lnTo>
                  <a:pt x="0" y="2617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83156" y="1990992"/>
            <a:ext cx="11121688" cy="6305016"/>
          </a:xfrm>
          <a:custGeom>
            <a:avLst/>
            <a:gdLst/>
            <a:ahLst/>
            <a:cxnLst/>
            <a:rect l="l" t="t" r="r" b="b"/>
            <a:pathLst>
              <a:path w="11121688" h="6305016">
                <a:moveTo>
                  <a:pt x="0" y="0"/>
                </a:moveTo>
                <a:lnTo>
                  <a:pt x="11121688" y="0"/>
                </a:lnTo>
                <a:lnTo>
                  <a:pt x="1112168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8591" y="1625819"/>
            <a:ext cx="12450817" cy="7035362"/>
            <a:chOff x="0" y="0"/>
            <a:chExt cx="3279227" cy="18529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9227" cy="1852935"/>
            </a:xfrm>
            <a:custGeom>
              <a:avLst/>
              <a:gdLst/>
              <a:ahLst/>
              <a:cxnLst/>
              <a:rect l="l" t="t" r="r" b="b"/>
              <a:pathLst>
                <a:path w="3279227" h="1852935">
                  <a:moveTo>
                    <a:pt x="31712" y="0"/>
                  </a:moveTo>
                  <a:lnTo>
                    <a:pt x="3247516" y="0"/>
                  </a:lnTo>
                  <a:cubicBezTo>
                    <a:pt x="3265029" y="0"/>
                    <a:pt x="3279227" y="14198"/>
                    <a:pt x="3279227" y="31712"/>
                  </a:cubicBezTo>
                  <a:lnTo>
                    <a:pt x="3279227" y="1821223"/>
                  </a:lnTo>
                  <a:cubicBezTo>
                    <a:pt x="3279227" y="1829633"/>
                    <a:pt x="3275886" y="1837699"/>
                    <a:pt x="3269939" y="1843647"/>
                  </a:cubicBezTo>
                  <a:cubicBezTo>
                    <a:pt x="3263992" y="1849594"/>
                    <a:pt x="3255926" y="1852935"/>
                    <a:pt x="3247516" y="1852935"/>
                  </a:cubicBezTo>
                  <a:lnTo>
                    <a:pt x="31712" y="1852935"/>
                  </a:lnTo>
                  <a:cubicBezTo>
                    <a:pt x="14198" y="1852935"/>
                    <a:pt x="0" y="1838737"/>
                    <a:pt x="0" y="1821223"/>
                  </a:cubicBezTo>
                  <a:lnTo>
                    <a:pt x="0" y="31712"/>
                  </a:lnTo>
                  <a:cubicBezTo>
                    <a:pt x="0" y="14198"/>
                    <a:pt x="14198" y="0"/>
                    <a:pt x="317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79227" cy="189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91292" y="5950726"/>
            <a:ext cx="5096708" cy="4020419"/>
            <a:chOff x="0" y="0"/>
            <a:chExt cx="6795611" cy="5360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39528" cy="4981813"/>
            </a:xfrm>
            <a:custGeom>
              <a:avLst/>
              <a:gdLst/>
              <a:ahLst/>
              <a:cxnLst/>
              <a:rect l="l" t="t" r="r" b="b"/>
              <a:pathLst>
                <a:path w="6339528" h="4981813">
                  <a:moveTo>
                    <a:pt x="0" y="0"/>
                  </a:moveTo>
                  <a:lnTo>
                    <a:pt x="6339528" y="0"/>
                  </a:lnTo>
                  <a:lnTo>
                    <a:pt x="6339528" y="4981813"/>
                  </a:lnTo>
                  <a:lnTo>
                    <a:pt x="0" y="4981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167889" y="3705094"/>
              <a:ext cx="2627722" cy="1655465"/>
            </a:xfrm>
            <a:custGeom>
              <a:avLst/>
              <a:gdLst/>
              <a:ahLst/>
              <a:cxnLst/>
              <a:rect l="l" t="t" r="r" b="b"/>
              <a:pathLst>
                <a:path w="2627722" h="1655465">
                  <a:moveTo>
                    <a:pt x="0" y="0"/>
                  </a:moveTo>
                  <a:lnTo>
                    <a:pt x="2627722" y="0"/>
                  </a:lnTo>
                  <a:lnTo>
                    <a:pt x="2627722" y="1655465"/>
                  </a:lnTo>
                  <a:lnTo>
                    <a:pt x="0" y="1655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96421" y="4263274"/>
            <a:ext cx="4978754" cy="5517137"/>
            <a:chOff x="0" y="0"/>
            <a:chExt cx="6638339" cy="7356182"/>
          </a:xfrm>
        </p:grpSpPr>
        <p:sp>
          <p:nvSpPr>
            <p:cNvPr id="9" name="Freeform 9"/>
            <p:cNvSpPr/>
            <p:nvPr/>
          </p:nvSpPr>
          <p:spPr>
            <a:xfrm>
              <a:off x="1647392" y="186401"/>
              <a:ext cx="4096117" cy="4127070"/>
            </a:xfrm>
            <a:custGeom>
              <a:avLst/>
              <a:gdLst/>
              <a:ahLst/>
              <a:cxnLst/>
              <a:rect l="l" t="t" r="r" b="b"/>
              <a:pathLst>
                <a:path w="4096117" h="4127070">
                  <a:moveTo>
                    <a:pt x="0" y="0"/>
                  </a:moveTo>
                  <a:lnTo>
                    <a:pt x="4096117" y="0"/>
                  </a:lnTo>
                  <a:lnTo>
                    <a:pt x="4096117" y="4127070"/>
                  </a:lnTo>
                  <a:lnTo>
                    <a:pt x="0" y="4127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057463" cy="5486400"/>
            </a:xfrm>
            <a:custGeom>
              <a:avLst/>
              <a:gdLst/>
              <a:ahLst/>
              <a:cxnLst/>
              <a:rect l="l" t="t" r="r" b="b"/>
              <a:pathLst>
                <a:path w="5057463" h="5486400">
                  <a:moveTo>
                    <a:pt x="0" y="0"/>
                  </a:moveTo>
                  <a:lnTo>
                    <a:pt x="5057463" y="0"/>
                  </a:lnTo>
                  <a:lnTo>
                    <a:pt x="505746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287304" y="1869782"/>
              <a:ext cx="5351036" cy="5486400"/>
            </a:xfrm>
            <a:custGeom>
              <a:avLst/>
              <a:gdLst/>
              <a:ahLst/>
              <a:cxnLst/>
              <a:rect l="l" t="t" r="r" b="b"/>
              <a:pathLst>
                <a:path w="5351036" h="5486400">
                  <a:moveTo>
                    <a:pt x="5351035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5351035" y="5486400"/>
                  </a:lnTo>
                  <a:lnTo>
                    <a:pt x="535103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001000" y="2454389"/>
            <a:ext cx="2362199" cy="80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400" b="1" dirty="0" err="1">
                <a:solidFill>
                  <a:srgbClr val="312D6E"/>
                </a:solidFill>
                <a:latin typeface="Arimo Bold"/>
                <a:ea typeface="Arimo Bold"/>
                <a:cs typeface="Arimo Bold"/>
                <a:sym typeface="Arimo Bold"/>
              </a:rPr>
              <a:t>สมาชิก</a:t>
            </a:r>
            <a:endParaRPr lang="en-US" sz="5400" b="1" dirty="0">
              <a:solidFill>
                <a:srgbClr val="312D6E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96708" y="3458984"/>
            <a:ext cx="8094583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B6601232 นางสาวปาริฉัตร จันทรสุริยะกุล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96708" y="4372114"/>
            <a:ext cx="6504504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B6601287 </a:t>
            </a:r>
            <a:r>
              <a:rPr lang="en-US" sz="3799" dirty="0" err="1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นายศุภกร</a:t>
            </a:r>
            <a:r>
              <a:rPr lang="en-US" sz="3799" dirty="0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799" dirty="0" err="1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สมลือชาชัย</a:t>
            </a:r>
            <a:endParaRPr lang="en-US" sz="3799" dirty="0">
              <a:solidFill>
                <a:srgbClr val="312D6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96708" y="5285245"/>
            <a:ext cx="7332702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B6601423 นางสาวศุภิสรา จันทร์กลาง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96708" y="6225424"/>
            <a:ext cx="6511766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B6602116 นายกฤษดา รุจิชัยรัตน์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96708" y="7167130"/>
            <a:ext cx="7383780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B6602888 นางสาวณัฏฐณิชา คุ้มสว่าง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399178" y="244525"/>
            <a:ext cx="2680936" cy="2020679"/>
            <a:chOff x="0" y="0"/>
            <a:chExt cx="3574581" cy="2694238"/>
          </a:xfrm>
        </p:grpSpPr>
        <p:sp>
          <p:nvSpPr>
            <p:cNvPr id="19" name="Freeform 19"/>
            <p:cNvSpPr/>
            <p:nvPr/>
          </p:nvSpPr>
          <p:spPr>
            <a:xfrm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0" y="0"/>
                  </a:moveTo>
                  <a:lnTo>
                    <a:pt x="408801" y="0"/>
                  </a:lnTo>
                  <a:lnTo>
                    <a:pt x="408801" y="408801"/>
                  </a:lnTo>
                  <a:lnTo>
                    <a:pt x="0" y="40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0" y="0"/>
                  </a:moveTo>
                  <a:lnTo>
                    <a:pt x="615039" y="0"/>
                  </a:lnTo>
                  <a:lnTo>
                    <a:pt x="615039" y="615039"/>
                  </a:lnTo>
                  <a:lnTo>
                    <a:pt x="0" y="61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0" y="0"/>
                  </a:moveTo>
                  <a:lnTo>
                    <a:pt x="408801" y="0"/>
                  </a:lnTo>
                  <a:lnTo>
                    <a:pt x="408801" y="408801"/>
                  </a:lnTo>
                  <a:lnTo>
                    <a:pt x="0" y="40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369057" y="615480"/>
            <a:ext cx="2680936" cy="2020679"/>
            <a:chOff x="0" y="0"/>
            <a:chExt cx="3574581" cy="2694238"/>
          </a:xfrm>
        </p:grpSpPr>
        <p:sp>
          <p:nvSpPr>
            <p:cNvPr id="23" name="Freeform 23"/>
            <p:cNvSpPr/>
            <p:nvPr/>
          </p:nvSpPr>
          <p:spPr>
            <a:xfrm flipH="1">
              <a:off x="2496709" y="2285437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flipH="1">
              <a:off x="0" y="910637"/>
              <a:ext cx="615039" cy="615039"/>
            </a:xfrm>
            <a:custGeom>
              <a:avLst/>
              <a:gdLst/>
              <a:ahLst/>
              <a:cxnLst/>
              <a:rect l="l" t="t" r="r" b="b"/>
              <a:pathLst>
                <a:path w="615039" h="615039">
                  <a:moveTo>
                    <a:pt x="615039" y="0"/>
                  </a:moveTo>
                  <a:lnTo>
                    <a:pt x="0" y="0"/>
                  </a:lnTo>
                  <a:lnTo>
                    <a:pt x="0" y="615039"/>
                  </a:lnTo>
                  <a:lnTo>
                    <a:pt x="615039" y="615039"/>
                  </a:lnTo>
                  <a:lnTo>
                    <a:pt x="615039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flipH="1">
              <a:off x="3165780" y="0"/>
              <a:ext cx="408801" cy="408801"/>
            </a:xfrm>
            <a:custGeom>
              <a:avLst/>
              <a:gdLst/>
              <a:ahLst/>
              <a:cxnLst/>
              <a:rect l="l" t="t" r="r" b="b"/>
              <a:pathLst>
                <a:path w="408801" h="408801">
                  <a:moveTo>
                    <a:pt x="408801" y="0"/>
                  </a:moveTo>
                  <a:lnTo>
                    <a:pt x="0" y="0"/>
                  </a:lnTo>
                  <a:lnTo>
                    <a:pt x="0" y="408801"/>
                  </a:lnTo>
                  <a:lnTo>
                    <a:pt x="408801" y="408801"/>
                  </a:lnTo>
                  <a:lnTo>
                    <a:pt x="408801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594" y="5793828"/>
            <a:ext cx="5592817" cy="55928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8714" y="8223688"/>
            <a:ext cx="1034612" cy="10346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533" y="676570"/>
            <a:ext cx="17404933" cy="8933860"/>
            <a:chOff x="0" y="0"/>
            <a:chExt cx="23206578" cy="119118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206578" cy="11911813"/>
              <a:chOff x="0" y="0"/>
              <a:chExt cx="4444102" cy="22811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4102" cy="2281134"/>
              </a:xfrm>
              <a:custGeom>
                <a:avLst/>
                <a:gdLst/>
                <a:ahLst/>
                <a:cxnLst/>
                <a:rect l="l" t="t" r="r" b="b"/>
                <a:pathLst>
                  <a:path w="4444102" h="2281134">
                    <a:moveTo>
                      <a:pt x="23400" y="0"/>
                    </a:moveTo>
                    <a:lnTo>
                      <a:pt x="4420703" y="0"/>
                    </a:lnTo>
                    <a:cubicBezTo>
                      <a:pt x="4433626" y="0"/>
                      <a:pt x="4444102" y="10476"/>
                      <a:pt x="4444102" y="23400"/>
                    </a:cubicBezTo>
                    <a:lnTo>
                      <a:pt x="4444102" y="2257734"/>
                    </a:lnTo>
                    <a:cubicBezTo>
                      <a:pt x="4444102" y="2270658"/>
                      <a:pt x="4433626" y="2281134"/>
                      <a:pt x="4420703" y="2281134"/>
                    </a:cubicBezTo>
                    <a:lnTo>
                      <a:pt x="23400" y="2281134"/>
                    </a:lnTo>
                    <a:cubicBezTo>
                      <a:pt x="10476" y="2281134"/>
                      <a:pt x="0" y="2270658"/>
                      <a:pt x="0" y="2257734"/>
                    </a:cubicBezTo>
                    <a:lnTo>
                      <a:pt x="0" y="23400"/>
                    </a:lnTo>
                    <a:cubicBezTo>
                      <a:pt x="0" y="10476"/>
                      <a:pt x="10476" y="0"/>
                      <a:pt x="23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444102" cy="2319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04118" y="296779"/>
              <a:ext cx="22198342" cy="11326386"/>
              <a:chOff x="0" y="0"/>
              <a:chExt cx="4251024" cy="21690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51023" cy="2169024"/>
              </a:xfrm>
              <a:custGeom>
                <a:avLst/>
                <a:gdLst/>
                <a:ahLst/>
                <a:cxnLst/>
                <a:rect l="l" t="t" r="r" b="b"/>
                <a:pathLst>
                  <a:path w="4251023" h="2169024">
                    <a:moveTo>
                      <a:pt x="24462" y="0"/>
                    </a:moveTo>
                    <a:lnTo>
                      <a:pt x="4226561" y="0"/>
                    </a:lnTo>
                    <a:cubicBezTo>
                      <a:pt x="4240071" y="0"/>
                      <a:pt x="4251023" y="10952"/>
                      <a:pt x="4251023" y="24462"/>
                    </a:cubicBezTo>
                    <a:lnTo>
                      <a:pt x="4251023" y="2144561"/>
                    </a:lnTo>
                    <a:cubicBezTo>
                      <a:pt x="4251023" y="2158072"/>
                      <a:pt x="4240071" y="2169024"/>
                      <a:pt x="4226561" y="2169024"/>
                    </a:cubicBezTo>
                    <a:lnTo>
                      <a:pt x="24462" y="2169024"/>
                    </a:lnTo>
                    <a:cubicBezTo>
                      <a:pt x="10952" y="2169024"/>
                      <a:pt x="0" y="2158072"/>
                      <a:pt x="0" y="2144561"/>
                    </a:cubicBezTo>
                    <a:lnTo>
                      <a:pt x="0" y="24462"/>
                    </a:lnTo>
                    <a:cubicBezTo>
                      <a:pt x="0" y="10952"/>
                      <a:pt x="10952" y="0"/>
                      <a:pt x="2446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251024" cy="2207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501135" y="18710"/>
            <a:ext cx="2786865" cy="2327285"/>
            <a:chOff x="0" y="0"/>
            <a:chExt cx="3715820" cy="3103047"/>
          </a:xfrm>
        </p:grpSpPr>
        <p:sp>
          <p:nvSpPr>
            <p:cNvPr id="16" name="Freeform 16"/>
            <p:cNvSpPr/>
            <p:nvPr/>
          </p:nvSpPr>
          <p:spPr>
            <a:xfrm>
              <a:off x="1574967" y="216468"/>
              <a:ext cx="1924386" cy="1924386"/>
            </a:xfrm>
            <a:custGeom>
              <a:avLst/>
              <a:gdLst/>
              <a:ahLst/>
              <a:cxnLst/>
              <a:rect l="l" t="t" r="r" b="b"/>
              <a:pathLst>
                <a:path w="1924386" h="1924386">
                  <a:moveTo>
                    <a:pt x="0" y="0"/>
                  </a:moveTo>
                  <a:lnTo>
                    <a:pt x="1924386" y="0"/>
                  </a:lnTo>
                  <a:lnTo>
                    <a:pt x="1924386" y="1924386"/>
                  </a:lnTo>
                  <a:lnTo>
                    <a:pt x="0" y="1924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42031" y="2237177"/>
              <a:ext cx="865870" cy="865870"/>
            </a:xfrm>
            <a:custGeom>
              <a:avLst/>
              <a:gdLst/>
              <a:ahLst/>
              <a:cxnLst/>
              <a:rect l="l" t="t" r="r" b="b"/>
              <a:pathLst>
                <a:path w="865870" h="865870">
                  <a:moveTo>
                    <a:pt x="0" y="0"/>
                  </a:moveTo>
                  <a:lnTo>
                    <a:pt x="865871" y="0"/>
                  </a:lnTo>
                  <a:lnTo>
                    <a:pt x="865871" y="865870"/>
                  </a:lnTo>
                  <a:lnTo>
                    <a:pt x="0" y="86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707919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82885" y="0"/>
              <a:ext cx="432935" cy="432935"/>
            </a:xfrm>
            <a:custGeom>
              <a:avLst/>
              <a:gdLst/>
              <a:ahLst/>
              <a:cxnLst/>
              <a:rect l="l" t="t" r="r" b="b"/>
              <a:pathLst>
                <a:path w="432935" h="432935">
                  <a:moveTo>
                    <a:pt x="0" y="0"/>
                  </a:moveTo>
                  <a:lnTo>
                    <a:pt x="432935" y="0"/>
                  </a:lnTo>
                  <a:lnTo>
                    <a:pt x="432935" y="432935"/>
                  </a:lnTo>
                  <a:lnTo>
                    <a:pt x="0" y="43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3882194" y="2541514"/>
            <a:ext cx="10849073" cy="5927220"/>
            <a:chOff x="0" y="0"/>
            <a:chExt cx="1638880" cy="895376"/>
          </a:xfrm>
        </p:grpSpPr>
        <p:sp>
          <p:nvSpPr>
            <p:cNvPr id="21" name="Freeform 21">
              <a:hlinkClick r:id="rId4" tooltip="https://youtu.be/amfy0VVwbUQ"/>
            </p:cNvPr>
            <p:cNvSpPr/>
            <p:nvPr/>
          </p:nvSpPr>
          <p:spPr>
            <a:xfrm rot="-24000">
              <a:off x="-3105" y="-5710"/>
              <a:ext cx="1645091" cy="906796"/>
            </a:xfrm>
            <a:custGeom>
              <a:avLst/>
              <a:gdLst/>
              <a:ahLst/>
              <a:cxnLst/>
              <a:rect l="l" t="t" r="r" b="b"/>
              <a:pathLst>
                <a:path w="1645091" h="906796">
                  <a:moveTo>
                    <a:pt x="6250" y="0"/>
                  </a:moveTo>
                  <a:lnTo>
                    <a:pt x="1645091" y="11442"/>
                  </a:lnTo>
                  <a:lnTo>
                    <a:pt x="1638840" y="906796"/>
                  </a:lnTo>
                  <a:lnTo>
                    <a:pt x="0" y="895355"/>
                  </a:lnTo>
                  <a:close/>
                </a:path>
              </a:pathLst>
            </a:custGeom>
            <a:blipFill>
              <a:blip r:embed="rId5"/>
              <a:stretch>
                <a:fillRect t="-12362" b="-1236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925098" y="1068053"/>
            <a:ext cx="2437805" cy="84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312D6E"/>
                </a:solidFill>
                <a:latin typeface="Arimo Bold"/>
                <a:ea typeface="Arimo Bold"/>
                <a:cs typeface="Arimo Bold"/>
                <a:sym typeface="Arimo Bold"/>
              </a:rPr>
              <a:t>Youtube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40178" y="8693689"/>
            <a:ext cx="5845671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312D6E"/>
                </a:solidFill>
                <a:latin typeface="Arimo"/>
                <a:ea typeface="Arimo"/>
                <a:cs typeface="Arimo"/>
                <a:sym typeface="Arimo"/>
              </a:rPr>
              <a:t>https://youtu.be/amfy0VVwbUQ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4419001"/>
            <a:ext cx="6244920" cy="6902758"/>
            <a:chOff x="0" y="0"/>
            <a:chExt cx="8326560" cy="92036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3622685"/>
              <a:ext cx="5580993" cy="558099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2822028" y="0"/>
              <a:ext cx="3106130" cy="310613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80F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357529" y="5177248"/>
              <a:ext cx="1969030" cy="196903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694506" y="568550"/>
              <a:ext cx="984515" cy="98451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578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022595" y="4526863"/>
            <a:ext cx="824281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312D6E"/>
                </a:solidFill>
                <a:latin typeface="Noto Sans Thai Bold"/>
                <a:ea typeface="Noto Sans Thai Bold"/>
                <a:cs typeface="Noto Sans Thai Bold"/>
                <a:sym typeface="Noto Sans Thai Bold"/>
              </a:rPr>
              <a:t>จบการนำเสนอ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57127" y="1286955"/>
            <a:ext cx="9751441" cy="4113478"/>
          </a:xfrm>
          <a:custGeom>
            <a:avLst/>
            <a:gdLst/>
            <a:ahLst/>
            <a:cxnLst/>
            <a:rect l="l" t="t" r="r" b="b"/>
            <a:pathLst>
              <a:path w="9751441" h="4113478">
                <a:moveTo>
                  <a:pt x="0" y="0"/>
                </a:moveTo>
                <a:lnTo>
                  <a:pt x="9751441" y="0"/>
                </a:lnTo>
                <a:lnTo>
                  <a:pt x="9751441" y="4113478"/>
                </a:lnTo>
                <a:lnTo>
                  <a:pt x="0" y="4113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8634" y="6172800"/>
            <a:ext cx="11004978" cy="3456267"/>
          </a:xfrm>
          <a:custGeom>
            <a:avLst/>
            <a:gdLst/>
            <a:ahLst/>
            <a:cxnLst/>
            <a:rect l="l" t="t" r="r" b="b"/>
            <a:pathLst>
              <a:path w="11004978" h="3456267">
                <a:moveTo>
                  <a:pt x="0" y="0"/>
                </a:moveTo>
                <a:lnTo>
                  <a:pt x="11004979" y="0"/>
                </a:lnTo>
                <a:lnTo>
                  <a:pt x="11004979" y="3456267"/>
                </a:lnTo>
                <a:lnTo>
                  <a:pt x="0" y="3456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4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31132" y="656350"/>
            <a:ext cx="333358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Staff</a:t>
            </a:r>
            <a:r>
              <a:rPr lang="en-US" sz="2999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 Allocation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1132" y="5526649"/>
            <a:ext cx="1383440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Wards</a:t>
            </a:r>
            <a:endParaRPr lang="en-US" sz="2999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17629" y="1211292"/>
            <a:ext cx="8912646" cy="5713537"/>
          </a:xfrm>
          <a:custGeom>
            <a:avLst/>
            <a:gdLst/>
            <a:ahLst/>
            <a:cxnLst/>
            <a:rect l="l" t="t" r="r" b="b"/>
            <a:pathLst>
              <a:path w="8912646" h="5713537">
                <a:moveTo>
                  <a:pt x="0" y="0"/>
                </a:moveTo>
                <a:lnTo>
                  <a:pt x="8912646" y="0"/>
                </a:lnTo>
                <a:lnTo>
                  <a:pt x="8912646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17629" y="7939559"/>
            <a:ext cx="8912646" cy="1562376"/>
          </a:xfrm>
          <a:custGeom>
            <a:avLst/>
            <a:gdLst/>
            <a:ahLst/>
            <a:cxnLst/>
            <a:rect l="l" t="t" r="r" b="b"/>
            <a:pathLst>
              <a:path w="8912646" h="1562376">
                <a:moveTo>
                  <a:pt x="0" y="0"/>
                </a:moveTo>
                <a:lnTo>
                  <a:pt x="8912646" y="0"/>
                </a:lnTo>
                <a:lnTo>
                  <a:pt x="8912646" y="1562376"/>
                </a:lnTo>
                <a:lnTo>
                  <a:pt x="0" y="1562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28634" y="617677"/>
            <a:ext cx="2862366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Patients</a:t>
            </a:r>
            <a:endParaRPr lang="en-US" sz="2999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8633" y="7332395"/>
            <a:ext cx="3087053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bed</a:t>
            </a:r>
            <a:r>
              <a:rPr lang="en-US" sz="3200" dirty="0" err="1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_</a:t>
            </a:r>
            <a:r>
              <a:rPr lang="en-US" sz="2999" dirty="0" err="1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assign</a:t>
            </a:r>
            <a:endParaRPr lang="en-US" sz="2999" dirty="0">
              <a:solidFill>
                <a:srgbClr val="FFFFFF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482" y="6079077"/>
            <a:ext cx="4938518" cy="3619522"/>
          </a:xfrm>
          <a:custGeom>
            <a:avLst/>
            <a:gdLst/>
            <a:ahLst/>
            <a:cxnLst/>
            <a:rect l="l" t="t" r="r" b="b"/>
            <a:pathLst>
              <a:path w="4938518" h="3619522">
                <a:moveTo>
                  <a:pt x="0" y="0"/>
                </a:moveTo>
                <a:lnTo>
                  <a:pt x="4938518" y="0"/>
                </a:lnTo>
                <a:lnTo>
                  <a:pt x="4938518" y="3619522"/>
                </a:lnTo>
                <a:lnTo>
                  <a:pt x="0" y="361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1719" y="5583799"/>
            <a:ext cx="4572477" cy="4634268"/>
          </a:xfrm>
          <a:custGeom>
            <a:avLst/>
            <a:gdLst/>
            <a:ahLst/>
            <a:cxnLst/>
            <a:rect l="l" t="t" r="r" b="b"/>
            <a:pathLst>
              <a:path w="4572477" h="4634268">
                <a:moveTo>
                  <a:pt x="0" y="0"/>
                </a:moveTo>
                <a:lnTo>
                  <a:pt x="4572477" y="0"/>
                </a:lnTo>
                <a:lnTo>
                  <a:pt x="4572477" y="4634268"/>
                </a:lnTo>
                <a:lnTo>
                  <a:pt x="0" y="463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87821" y="7136014"/>
            <a:ext cx="4185745" cy="41857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9001"/>
            <a:ext cx="2329597" cy="2329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0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0326" y="8301936"/>
            <a:ext cx="1476773" cy="14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2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33058" y="4845413"/>
            <a:ext cx="738386" cy="7383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7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90329" y="18361"/>
            <a:ext cx="2522272" cy="2522272"/>
          </a:xfrm>
          <a:custGeom>
            <a:avLst/>
            <a:gdLst/>
            <a:ahLst/>
            <a:cxnLst/>
            <a:rect l="l" t="t" r="r" b="b"/>
            <a:pathLst>
              <a:path w="2522272" h="2522272">
                <a:moveTo>
                  <a:pt x="0" y="0"/>
                </a:moveTo>
                <a:lnTo>
                  <a:pt x="2522271" y="0"/>
                </a:lnTo>
                <a:lnTo>
                  <a:pt x="2522271" y="2522271"/>
                </a:lnTo>
                <a:lnTo>
                  <a:pt x="0" y="252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04196" y="5143500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31664" y="4112400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80" y="0"/>
                </a:lnTo>
                <a:lnTo>
                  <a:pt x="461280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106000" y="3429422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1"/>
                </a:lnTo>
                <a:lnTo>
                  <a:pt x="0" y="30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34" y="1664838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1" y="0"/>
                </a:lnTo>
                <a:lnTo>
                  <a:pt x="306601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8720" y="567421"/>
            <a:ext cx="461279" cy="461279"/>
          </a:xfrm>
          <a:custGeom>
            <a:avLst/>
            <a:gdLst/>
            <a:ahLst/>
            <a:cxnLst/>
            <a:rect l="l" t="t" r="r" b="b"/>
            <a:pathLst>
              <a:path w="461279" h="461279">
                <a:moveTo>
                  <a:pt x="0" y="0"/>
                </a:moveTo>
                <a:lnTo>
                  <a:pt x="461279" y="0"/>
                </a:lnTo>
                <a:lnTo>
                  <a:pt x="461279" y="461279"/>
                </a:lnTo>
                <a:lnTo>
                  <a:pt x="0" y="4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8462" y="18361"/>
            <a:ext cx="306601" cy="306601"/>
          </a:xfrm>
          <a:custGeom>
            <a:avLst/>
            <a:gdLst/>
            <a:ahLst/>
            <a:cxnLst/>
            <a:rect l="l" t="t" r="r" b="b"/>
            <a:pathLst>
              <a:path w="306601" h="306601">
                <a:moveTo>
                  <a:pt x="0" y="0"/>
                </a:moveTo>
                <a:lnTo>
                  <a:pt x="306600" y="0"/>
                </a:lnTo>
                <a:lnTo>
                  <a:pt x="306600" y="306600"/>
                </a:lnTo>
                <a:lnTo>
                  <a:pt x="0" y="30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1935" y="1394567"/>
            <a:ext cx="9766431" cy="4618034"/>
          </a:xfrm>
          <a:custGeom>
            <a:avLst/>
            <a:gdLst/>
            <a:ahLst/>
            <a:cxnLst/>
            <a:rect l="l" t="t" r="r" b="b"/>
            <a:pathLst>
              <a:path w="9766431" h="4618034">
                <a:moveTo>
                  <a:pt x="0" y="0"/>
                </a:moveTo>
                <a:lnTo>
                  <a:pt x="9766431" y="0"/>
                </a:lnTo>
                <a:lnTo>
                  <a:pt x="9766431" y="4618034"/>
                </a:lnTo>
                <a:lnTo>
                  <a:pt x="0" y="4618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75021" y="7059768"/>
            <a:ext cx="9766431" cy="2561263"/>
          </a:xfrm>
          <a:custGeom>
            <a:avLst/>
            <a:gdLst/>
            <a:ahLst/>
            <a:cxnLst/>
            <a:rect l="l" t="t" r="r" b="b"/>
            <a:pathLst>
              <a:path w="9766431" h="2561263">
                <a:moveTo>
                  <a:pt x="0" y="0"/>
                </a:moveTo>
                <a:lnTo>
                  <a:pt x="9766431" y="0"/>
                </a:lnTo>
                <a:lnTo>
                  <a:pt x="9766431" y="2561263"/>
                </a:lnTo>
                <a:lnTo>
                  <a:pt x="0" y="2561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16448" y="727817"/>
            <a:ext cx="5265352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Patient’s next-of-kin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6448" y="6467610"/>
            <a:ext cx="4144318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honburi"/>
                <a:ea typeface="Chonburi"/>
                <a:cs typeface="Chonburi"/>
                <a:sym typeface="Chonburi"/>
              </a:rPr>
              <a:t>Local doctors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1193</Words>
  <Application>Microsoft Office PowerPoint</Application>
  <PresentationFormat>กำหนดเอง</PresentationFormat>
  <Paragraphs>144</Paragraphs>
  <Slides>63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63</vt:i4>
      </vt:variant>
    </vt:vector>
  </HeadingPairs>
  <TitlesOfParts>
    <vt:vector size="74" baseType="lpstr">
      <vt:lpstr>Calibri</vt:lpstr>
      <vt:lpstr>Pridi Bold</vt:lpstr>
      <vt:lpstr>TH Fah kwang</vt:lpstr>
      <vt:lpstr>Noto Sans Thai Bold</vt:lpstr>
      <vt:lpstr>Pridi</vt:lpstr>
      <vt:lpstr>Noto Sans Thai</vt:lpstr>
      <vt:lpstr>Chonburi</vt:lpstr>
      <vt:lpstr>Arial</vt:lpstr>
      <vt:lpstr>Arimo Bold</vt:lpstr>
      <vt:lpstr>Arimo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ProjectG09</dc:title>
  <dc:creator>HP</dc:creator>
  <cp:lastModifiedBy>Natthanicha Khumsawang</cp:lastModifiedBy>
  <cp:revision>5</cp:revision>
  <dcterms:created xsi:type="dcterms:W3CDTF">2006-08-16T00:00:00Z</dcterms:created>
  <dcterms:modified xsi:type="dcterms:W3CDTF">2024-10-10T12:49:18Z</dcterms:modified>
  <dc:identifier>DAGRTsWaBfs</dc:identifier>
</cp:coreProperties>
</file>